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6.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0.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3.xml" ContentType="application/vnd.openxmlformats-officedocument.theme+xml"/>
  <Override PartName="/ppt/slideLayouts/slideLayout77.xml" ContentType="application/vnd.openxmlformats-officedocument.presentationml.slideLayout+xml"/>
  <Override PartName="/ppt/theme/theme1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5.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6.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8.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1.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 id="2147483685" r:id="rId5"/>
    <p:sldMasterId id="2147483677" r:id="rId6"/>
    <p:sldMasterId id="2147483757" r:id="rId7"/>
    <p:sldMasterId id="2147483728" r:id="rId8"/>
    <p:sldMasterId id="2147483764" r:id="rId9"/>
    <p:sldMasterId id="2147483771" r:id="rId10"/>
    <p:sldMasterId id="2147483791" r:id="rId11"/>
    <p:sldMasterId id="2147483811" r:id="rId12"/>
    <p:sldMasterId id="2147483818" r:id="rId13"/>
    <p:sldMasterId id="2147483824" r:id="rId14"/>
    <p:sldMasterId id="2147483853" r:id="rId15"/>
    <p:sldMasterId id="2147483860" r:id="rId16"/>
    <p:sldMasterId id="2147483987" r:id="rId17"/>
    <p:sldMasterId id="2147484002" r:id="rId18"/>
    <p:sldMasterId id="2147484015" r:id="rId19"/>
    <p:sldMasterId id="2147484027" r:id="rId20"/>
    <p:sldMasterId id="2147484075" r:id="rId21"/>
    <p:sldMasterId id="2147484088" r:id="rId22"/>
    <p:sldMasterId id="2147484196" r:id="rId23"/>
    <p:sldMasterId id="2147484094" r:id="rId24"/>
    <p:sldMasterId id="2147484200" r:id="rId25"/>
  </p:sldMasterIdLst>
  <p:notesMasterIdLst>
    <p:notesMasterId r:id="rId47"/>
  </p:notesMasterIdLst>
  <p:handoutMasterIdLst>
    <p:handoutMasterId r:id="rId48"/>
  </p:handoutMasterIdLst>
  <p:sldIdLst>
    <p:sldId id="343" r:id="rId26"/>
    <p:sldId id="344" r:id="rId27"/>
    <p:sldId id="324" r:id="rId28"/>
    <p:sldId id="257" r:id="rId29"/>
    <p:sldId id="3599" r:id="rId30"/>
    <p:sldId id="3594" r:id="rId31"/>
    <p:sldId id="3597" r:id="rId32"/>
    <p:sldId id="3628" r:id="rId33"/>
    <p:sldId id="3570" r:id="rId34"/>
    <p:sldId id="3610" r:id="rId35"/>
    <p:sldId id="838839665" r:id="rId36"/>
    <p:sldId id="838839664" r:id="rId37"/>
    <p:sldId id="292" r:id="rId38"/>
    <p:sldId id="838839674" r:id="rId39"/>
    <p:sldId id="838839676" r:id="rId40"/>
    <p:sldId id="749" r:id="rId41"/>
    <p:sldId id="3600" r:id="rId42"/>
    <p:sldId id="838839675" r:id="rId43"/>
    <p:sldId id="838839677" r:id="rId44"/>
    <p:sldId id="838839678" r:id="rId45"/>
    <p:sldId id="3615" r:id="rId46"/>
  </p:sldIdLst>
  <p:sldSz cx="9144000" cy="5143500" type="screen16x9"/>
  <p:notesSz cx="9144000" cy="6858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McGurk - UKRI INNOVATEUK" initials="MM-UI" lastIdx="2" clrIdx="0">
    <p:extLst>
      <p:ext uri="{19B8F6BF-5375-455C-9EA6-DF929625EA0E}">
        <p15:presenceInfo xmlns:p15="http://schemas.microsoft.com/office/powerpoint/2012/main" userId="S::martin.mcgurk@innovateuk.ukri.org::933d92db-15ce-4e85-bb02-7fbf3d24e5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FDEDD"/>
    <a:srgbClr val="478FBA"/>
    <a:srgbClr val="55A6D3"/>
    <a:srgbClr val="4C96C2"/>
    <a:srgbClr val="53A1CE"/>
    <a:srgbClr val="49A2B8"/>
    <a:srgbClr val="4DA8BE"/>
    <a:srgbClr val="EDD600"/>
    <a:srgbClr val="E7C9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C26FC-D316-4145-A841-E1394E778BF1}" v="3" dt="2023-02-02T17:14:00"/>
    <p1510:client id="{C6C2E859-B01F-4B95-A8BB-084C5FC2C85E}" v="3" dt="2023-02-02T09:37:04.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859" autoAdjust="0"/>
  </p:normalViewPr>
  <p:slideViewPr>
    <p:cSldViewPr snapToGrid="0">
      <p:cViewPr varScale="1">
        <p:scale>
          <a:sx n="101" d="100"/>
          <a:sy n="101" d="100"/>
        </p:scale>
        <p:origin x="922" y="7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1.xml"/><Relationship Id="rId39" Type="http://schemas.openxmlformats.org/officeDocument/2006/relationships/slide" Target="slides/slide14.xml"/><Relationship Id="rId21" Type="http://schemas.openxmlformats.org/officeDocument/2006/relationships/slideMaster" Target="slideMasters/slideMaster18.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alcomson - Innovate UK UKRI" userId="e364d131-4fee-4841-9bf1-2a4168d34ad5" providerId="ADAL" clId="{C6C2E859-B01F-4B95-A8BB-084C5FC2C85E}"/>
    <pc:docChg chg="undo custSel modSld">
      <pc:chgData name="Paul Malcomson - Innovate UK UKRI" userId="e364d131-4fee-4841-9bf1-2a4168d34ad5" providerId="ADAL" clId="{C6C2E859-B01F-4B95-A8BB-084C5FC2C85E}" dt="2023-02-02T16:50:52.312" v="398" actId="20577"/>
      <pc:docMkLst>
        <pc:docMk/>
      </pc:docMkLst>
      <pc:sldChg chg="addSp delSp modSp mod">
        <pc:chgData name="Paul Malcomson - Innovate UK UKRI" userId="e364d131-4fee-4841-9bf1-2a4168d34ad5" providerId="ADAL" clId="{C6C2E859-B01F-4B95-A8BB-084C5FC2C85E}" dt="2023-02-02T09:31:26.006" v="196" actId="20577"/>
        <pc:sldMkLst>
          <pc:docMk/>
          <pc:sldMk cId="2882387804" sldId="257"/>
        </pc:sldMkLst>
        <pc:spChg chg="add del mod">
          <ac:chgData name="Paul Malcomson - Innovate UK UKRI" userId="e364d131-4fee-4841-9bf1-2a4168d34ad5" providerId="ADAL" clId="{C6C2E859-B01F-4B95-A8BB-084C5FC2C85E}" dt="2023-02-02T09:31:26.006" v="196" actId="20577"/>
          <ac:spMkLst>
            <pc:docMk/>
            <pc:sldMk cId="2882387804" sldId="257"/>
            <ac:spMk id="3" creationId="{78DB0FE0-A4AF-D848-8925-91A37993D74D}"/>
          </ac:spMkLst>
        </pc:spChg>
      </pc:sldChg>
      <pc:sldChg chg="addSp delSp modSp mod">
        <pc:chgData name="Paul Malcomson - Innovate UK UKRI" userId="e364d131-4fee-4841-9bf1-2a4168d34ad5" providerId="ADAL" clId="{C6C2E859-B01F-4B95-A8BB-084C5FC2C85E}" dt="2023-02-02T09:34:13.774" v="230" actId="20577"/>
        <pc:sldMkLst>
          <pc:docMk/>
          <pc:sldMk cId="2663357981" sldId="838839677"/>
        </pc:sldMkLst>
        <pc:spChg chg="mod">
          <ac:chgData name="Paul Malcomson - Innovate UK UKRI" userId="e364d131-4fee-4841-9bf1-2a4168d34ad5" providerId="ADAL" clId="{C6C2E859-B01F-4B95-A8BB-084C5FC2C85E}" dt="2023-02-02T09:26:03.728" v="6" actId="1076"/>
          <ac:spMkLst>
            <pc:docMk/>
            <pc:sldMk cId="2663357981" sldId="838839677"/>
            <ac:spMk id="2" creationId="{91BC44E1-8BFE-42B2-85BB-972A40AB517E}"/>
          </ac:spMkLst>
        </pc:spChg>
        <pc:spChg chg="del mod">
          <ac:chgData name="Paul Malcomson - Innovate UK UKRI" userId="e364d131-4fee-4841-9bf1-2a4168d34ad5" providerId="ADAL" clId="{C6C2E859-B01F-4B95-A8BB-084C5FC2C85E}" dt="2023-02-02T09:25:41.764" v="4" actId="478"/>
          <ac:spMkLst>
            <pc:docMk/>
            <pc:sldMk cId="2663357981" sldId="838839677"/>
            <ac:spMk id="3" creationId="{83E70BC5-1A35-4229-94B2-61BDE5BE72A6}"/>
          </ac:spMkLst>
        </pc:spChg>
        <pc:spChg chg="add mod">
          <ac:chgData name="Paul Malcomson - Innovate UK UKRI" userId="e364d131-4fee-4841-9bf1-2a4168d34ad5" providerId="ADAL" clId="{C6C2E859-B01F-4B95-A8BB-084C5FC2C85E}" dt="2023-02-02T09:34:13.774" v="230" actId="20577"/>
          <ac:spMkLst>
            <pc:docMk/>
            <pc:sldMk cId="2663357981" sldId="838839677"/>
            <ac:spMk id="5" creationId="{941858F5-D8D8-4AD9-85F5-83B877E029D1}"/>
          </ac:spMkLst>
        </pc:spChg>
      </pc:sldChg>
      <pc:sldChg chg="modSp mod">
        <pc:chgData name="Paul Malcomson - Innovate UK UKRI" userId="e364d131-4fee-4841-9bf1-2a4168d34ad5" providerId="ADAL" clId="{C6C2E859-B01F-4B95-A8BB-084C5FC2C85E}" dt="2023-02-02T16:50:52.312" v="398" actId="20577"/>
        <pc:sldMkLst>
          <pc:docMk/>
          <pc:sldMk cId="2452158568" sldId="838839678"/>
        </pc:sldMkLst>
        <pc:spChg chg="mod">
          <ac:chgData name="Paul Malcomson - Innovate UK UKRI" userId="e364d131-4fee-4841-9bf1-2a4168d34ad5" providerId="ADAL" clId="{C6C2E859-B01F-4B95-A8BB-084C5FC2C85E}" dt="2023-02-02T09:37:24.692" v="252" actId="20577"/>
          <ac:spMkLst>
            <pc:docMk/>
            <pc:sldMk cId="2452158568" sldId="838839678"/>
            <ac:spMk id="2" creationId="{91BC44E1-8BFE-42B2-85BB-972A40AB517E}"/>
          </ac:spMkLst>
        </pc:spChg>
        <pc:spChg chg="mod">
          <ac:chgData name="Paul Malcomson - Innovate UK UKRI" userId="e364d131-4fee-4841-9bf1-2a4168d34ad5" providerId="ADAL" clId="{C6C2E859-B01F-4B95-A8BB-084C5FC2C85E}" dt="2023-02-02T16:50:52.312" v="398" actId="20577"/>
          <ac:spMkLst>
            <pc:docMk/>
            <pc:sldMk cId="2452158568" sldId="838839678"/>
            <ac:spMk id="5" creationId="{941858F5-D8D8-4AD9-85F5-83B877E029D1}"/>
          </ac:spMkLst>
        </pc:spChg>
      </pc:sldChg>
    </pc:docChg>
  </pc:docChgLst>
  <pc:docChgLst>
    <pc:chgData name="Adele Ward" userId="56ab7c82-500c-404b-a675-37d6e88bb9bf" providerId="ADAL" clId="{2D7C26FC-D316-4145-A841-E1394E778BF1}"/>
    <pc:docChg chg="addSld delSld modSld">
      <pc:chgData name="Adele Ward" userId="56ab7c82-500c-404b-a675-37d6e88bb9bf" providerId="ADAL" clId="{2D7C26FC-D316-4145-A841-E1394E778BF1}" dt="2023-02-02T17:14:00" v="2"/>
      <pc:docMkLst>
        <pc:docMk/>
      </pc:docMkLst>
      <pc:sldChg chg="add del">
        <pc:chgData name="Adele Ward" userId="56ab7c82-500c-404b-a675-37d6e88bb9bf" providerId="ADAL" clId="{2D7C26FC-D316-4145-A841-E1394E778BF1}" dt="2023-02-02T17:14:00" v="2"/>
        <pc:sldMkLst>
          <pc:docMk/>
          <pc:sldMk cId="2207698064" sldId="324"/>
        </pc:sldMkLst>
      </pc:sldChg>
      <pc:sldChg chg="add del">
        <pc:chgData name="Adele Ward" userId="56ab7c82-500c-404b-a675-37d6e88bb9bf" providerId="ADAL" clId="{2D7C26FC-D316-4145-A841-E1394E778BF1}" dt="2023-02-02T17:14:00" v="2"/>
        <pc:sldMkLst>
          <pc:docMk/>
          <pc:sldMk cId="37348687" sldId="343"/>
        </pc:sldMkLst>
      </pc:sldChg>
      <pc:sldChg chg="add del">
        <pc:chgData name="Adele Ward" userId="56ab7c82-500c-404b-a675-37d6e88bb9bf" providerId="ADAL" clId="{2D7C26FC-D316-4145-A841-E1394E778BF1}" dt="2023-02-02T17:14:00" v="2"/>
        <pc:sldMkLst>
          <pc:docMk/>
          <pc:sldMk cId="2156467760" sldId="34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448D35-410B-524E-8A8F-59FFF70E426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12BB44-5AF9-D949-B363-9E7FF672154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6C4F93DA-A27C-C742-B58F-D72D80F04C85}" type="datetimeFigureOut">
              <a:rPr lang="en-US" smtClean="0"/>
              <a:t>2/2/2023</a:t>
            </a:fld>
            <a:endParaRPr lang="en-US"/>
          </a:p>
        </p:txBody>
      </p:sp>
      <p:sp>
        <p:nvSpPr>
          <p:cNvPr id="4" name="Footer Placeholder 3">
            <a:extLst>
              <a:ext uri="{FF2B5EF4-FFF2-40B4-BE49-F238E27FC236}">
                <a16:creationId xmlns:a16="http://schemas.microsoft.com/office/drawing/2014/main" id="{2D06DDC5-1ED0-EC48-9200-B53708353111}"/>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040AD8-24E5-3347-8C1D-A99626D66BB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BAEF15B-F5D1-2845-9873-FD89CECF7C8C}" type="slidenum">
              <a:rPr lang="en-US" smtClean="0"/>
              <a:t>‹#›</a:t>
            </a:fld>
            <a:endParaRPr lang="en-US"/>
          </a:p>
        </p:txBody>
      </p:sp>
    </p:spTree>
    <p:extLst>
      <p:ext uri="{BB962C8B-B14F-4D97-AF65-F5344CB8AC3E}">
        <p14:creationId xmlns:p14="http://schemas.microsoft.com/office/powerpoint/2010/main" val="4590400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CC01B75-0054-2D45-BAE3-5EFC9BF9FBA7}" type="datetimeFigureOut">
              <a:rPr lang="en-US" smtClean="0"/>
              <a:t>2/2/2023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5A2B6EE5-A699-8E40-B9DE-152024631041}" type="slidenum">
              <a:rPr lang="en-US" smtClean="0"/>
              <a:t>‹#›</a:t>
            </a:fld>
            <a:endParaRPr lang="en-US"/>
          </a:p>
        </p:txBody>
      </p:sp>
    </p:spTree>
    <p:extLst>
      <p:ext uri="{BB962C8B-B14F-4D97-AF65-F5344CB8AC3E}">
        <p14:creationId xmlns:p14="http://schemas.microsoft.com/office/powerpoint/2010/main" val="206442173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Grants = “Free Money”</a:t>
            </a:r>
          </a:p>
          <a:p>
            <a:r>
              <a:rPr lang="en-GB" dirty="0"/>
              <a:t>Debt = “Money you have to pay back”</a:t>
            </a:r>
          </a:p>
          <a:p>
            <a:r>
              <a:rPr lang="en-GB" dirty="0"/>
              <a:t>Equity = Share of the company + Money you pay back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E611D-ECDF-DF4F-8200-BCC1346982C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445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800"/>
              </a:spcAft>
              <a:buFont typeface="Arial" panose="020B0604020202020204" pitchFamily="34" charset="0"/>
              <a:buNone/>
            </a:pPr>
            <a:endParaRPr lang="en-GB"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F3BA1D-A00F-DB41-84DA-BE26C4853B35}" type="slidenum">
              <a:rPr lang="en-US" smtClean="0"/>
              <a:t>10</a:t>
            </a:fld>
            <a:endParaRPr lang="en-US"/>
          </a:p>
        </p:txBody>
      </p:sp>
    </p:spTree>
    <p:extLst>
      <p:ext uri="{BB962C8B-B14F-4D97-AF65-F5344CB8AC3E}">
        <p14:creationId xmlns:p14="http://schemas.microsoft.com/office/powerpoint/2010/main" val="656769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11</a:t>
            </a:fld>
            <a:endParaRPr lang="en-US"/>
          </a:p>
        </p:txBody>
      </p:sp>
    </p:spTree>
    <p:extLst>
      <p:ext uri="{BB962C8B-B14F-4D97-AF65-F5344CB8AC3E}">
        <p14:creationId xmlns:p14="http://schemas.microsoft.com/office/powerpoint/2010/main" val="174616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2B6EE5-A699-8E40-B9DE-152024631041}" type="slidenum">
              <a:rPr lang="en-US" smtClean="0"/>
              <a:t>12</a:t>
            </a:fld>
            <a:endParaRPr lang="en-US"/>
          </a:p>
        </p:txBody>
      </p:sp>
    </p:spTree>
    <p:extLst>
      <p:ext uri="{BB962C8B-B14F-4D97-AF65-F5344CB8AC3E}">
        <p14:creationId xmlns:p14="http://schemas.microsoft.com/office/powerpoint/2010/main" val="391605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0141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NI Business Info; sign up IUK notifications, LinkedIn, etc.</a:t>
            </a:r>
          </a:p>
        </p:txBody>
      </p:sp>
      <p:sp>
        <p:nvSpPr>
          <p:cNvPr id="4" name="Slide Number Placeholder 3"/>
          <p:cNvSpPr>
            <a:spLocks noGrp="1"/>
          </p:cNvSpPr>
          <p:nvPr>
            <p:ph type="sldNum" sz="quarter" idx="5"/>
          </p:nvPr>
        </p:nvSpPr>
        <p:spPr/>
        <p:txBody>
          <a:bodyPr/>
          <a:lstStyle/>
          <a:p>
            <a:fld id="{5A2B6EE5-A699-8E40-B9DE-152024631041}" type="slidenum">
              <a:rPr lang="en-US" smtClean="0"/>
              <a:t>14</a:t>
            </a:fld>
            <a:endParaRPr lang="en-US"/>
          </a:p>
        </p:txBody>
      </p:sp>
    </p:spTree>
    <p:extLst>
      <p:ext uri="{BB962C8B-B14F-4D97-AF65-F5344CB8AC3E}">
        <p14:creationId xmlns:p14="http://schemas.microsoft.com/office/powerpoint/2010/main" val="3296519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2B6EE5-A699-8E40-B9DE-152024631041}" type="slidenum">
              <a:rPr lang="en-US" smtClean="0"/>
              <a:t>15</a:t>
            </a:fld>
            <a:endParaRPr lang="en-US"/>
          </a:p>
        </p:txBody>
      </p:sp>
    </p:spTree>
    <p:extLst>
      <p:ext uri="{BB962C8B-B14F-4D97-AF65-F5344CB8AC3E}">
        <p14:creationId xmlns:p14="http://schemas.microsoft.com/office/powerpoint/2010/main" val="323545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77938"/>
            <a:ext cx="6142037" cy="3455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35B862-81AC-4B8A-B657-A55D85D4BFF5}" type="slidenum">
              <a:rPr lang="en-GB" smtClean="0"/>
              <a:t>16</a:t>
            </a:fld>
            <a:endParaRPr lang="en-GB"/>
          </a:p>
        </p:txBody>
      </p:sp>
    </p:spTree>
    <p:extLst>
      <p:ext uri="{BB962C8B-B14F-4D97-AF65-F5344CB8AC3E}">
        <p14:creationId xmlns:p14="http://schemas.microsoft.com/office/powerpoint/2010/main" val="249151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2B6EE5-A699-8E40-B9DE-152024631041}" type="slidenum">
              <a:rPr lang="en-US" smtClean="0"/>
              <a:t>17</a:t>
            </a:fld>
            <a:endParaRPr lang="en-US"/>
          </a:p>
        </p:txBody>
      </p:sp>
    </p:spTree>
    <p:extLst>
      <p:ext uri="{BB962C8B-B14F-4D97-AF65-F5344CB8AC3E}">
        <p14:creationId xmlns:p14="http://schemas.microsoft.com/office/powerpoint/2010/main" val="26782888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A2B6EE5-A699-8E40-B9DE-152024631041}" type="slidenum">
              <a:rPr lang="en-US" smtClean="0"/>
              <a:t>18</a:t>
            </a:fld>
            <a:endParaRPr lang="en-US"/>
          </a:p>
        </p:txBody>
      </p:sp>
    </p:spTree>
    <p:extLst>
      <p:ext uri="{BB962C8B-B14F-4D97-AF65-F5344CB8AC3E}">
        <p14:creationId xmlns:p14="http://schemas.microsoft.com/office/powerpoint/2010/main" val="238437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https://www.qrcode-monkey.com/</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12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Grants:</a:t>
            </a:r>
          </a:p>
          <a:p>
            <a:r>
              <a:rPr lang="en-GB" dirty="0" err="1"/>
              <a:t>InvestNI</a:t>
            </a:r>
            <a:r>
              <a:rPr lang="en-GB" dirty="0"/>
              <a:t>/DfE = Innovation Vouchers; Grant for R&amp;D; +52 others through </a:t>
            </a:r>
            <a:r>
              <a:rPr lang="en-GB" dirty="0" err="1"/>
              <a:t>NIbusinessInfo</a:t>
            </a:r>
            <a:r>
              <a:rPr lang="en-GB" dirty="0"/>
              <a:t> - https://www.nibusinessinfo.co.uk/business-support</a:t>
            </a:r>
          </a:p>
          <a:p>
            <a:r>
              <a:rPr lang="en-GB" dirty="0"/>
              <a:t>Catalyst = Invent (Prize Fund); Co-Founders (£10k)</a:t>
            </a:r>
          </a:p>
          <a:p>
            <a:r>
              <a:rPr lang="en-GB" dirty="0"/>
              <a:t>Ormeau Labs = Offices +£50k convertible Loan note from </a:t>
            </a:r>
            <a:r>
              <a:rPr lang="en-GB" dirty="0" err="1"/>
              <a:t>TechStart</a:t>
            </a:r>
            <a:endParaRPr lang="en-GB" dirty="0"/>
          </a:p>
          <a:p>
            <a:r>
              <a:rPr lang="en-GB" dirty="0"/>
              <a:t>UK Gov listings. https://www.gov.uk/business-finance-support?</a:t>
            </a:r>
          </a:p>
          <a:p>
            <a:r>
              <a:rPr lang="en-GB" dirty="0"/>
              <a:t>Innovate UK = Themed innovation grants (</a:t>
            </a:r>
            <a:r>
              <a:rPr lang="en-GB" dirty="0" err="1"/>
              <a:t>AI&amp;Data</a:t>
            </a:r>
            <a:r>
              <a:rPr lang="en-GB" dirty="0"/>
              <a:t>; Clean Growth; Aging; Mobility) (£25k up to £10M https://www.gov.uk/business-finance-support/innovate-uk-grant-funding-innovation-loans-and-expert-support</a:t>
            </a:r>
          </a:p>
          <a:p>
            <a:endParaRPr lang="en-GB" dirty="0"/>
          </a:p>
          <a:p>
            <a:r>
              <a:rPr lang="en-GB" dirty="0"/>
              <a:t>Debt/Loans:</a:t>
            </a:r>
          </a:p>
          <a:p>
            <a:r>
              <a:rPr lang="en-GB" dirty="0"/>
              <a:t>BBB </a:t>
            </a:r>
            <a:r>
              <a:rPr lang="en-GB" dirty="0" err="1"/>
              <a:t>StartUp</a:t>
            </a:r>
            <a:r>
              <a:rPr lang="en-GB" dirty="0"/>
              <a:t> Loans. </a:t>
            </a:r>
            <a:r>
              <a:rPr lang="en-GB" b="1" dirty="0"/>
              <a:t>Unsecured</a:t>
            </a:r>
            <a:r>
              <a:rPr lang="en-GB" dirty="0"/>
              <a:t>. https://www.british-business-bank.co.uk/finance-options/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Invest/DfE = Start-up Loans (up to £15k)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Invest/DfE = Small Business Loans (£10k-£100k)</a:t>
            </a:r>
          </a:p>
          <a:p>
            <a:r>
              <a:rPr lang="en-GB" dirty="0" err="1"/>
              <a:t>Whiterock</a:t>
            </a:r>
            <a:r>
              <a:rPr lang="en-GB" dirty="0"/>
              <a:t> Capital = Growth Loan Fund (£100k-£500k) (ERDF)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Whiterock</a:t>
            </a:r>
            <a:r>
              <a:rPr lang="en-GB" dirty="0"/>
              <a:t> Capital = Growth Finance Fund (£32M) (BBB)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Funding Circle (Established businesses only: £350k unsecured; up to £1M secured)</a:t>
            </a:r>
          </a:p>
          <a:p>
            <a:r>
              <a:rPr lang="en-GB" dirty="0"/>
              <a:t>Innovate UK = Themed innovation Loans £100k-£1M https://www.gov.uk/business-finance-support/innovate-uk-grant-funding-innovation-loans-and-expert-support</a:t>
            </a:r>
          </a:p>
          <a:p>
            <a:endParaRPr lang="en-GB" dirty="0"/>
          </a:p>
          <a:p>
            <a:r>
              <a:rPr lang="en-GB" dirty="0"/>
              <a:t>Equity Investors:</a:t>
            </a:r>
          </a:p>
          <a:p>
            <a:r>
              <a:rPr lang="en-GB" dirty="0"/>
              <a:t>QUBIS</a:t>
            </a:r>
          </a:p>
          <a:p>
            <a:r>
              <a:rPr lang="en-GB" dirty="0"/>
              <a:t>Innovation Ulster</a:t>
            </a:r>
          </a:p>
          <a:p>
            <a:r>
              <a:rPr lang="en-GB" dirty="0" err="1"/>
              <a:t>TechStart</a:t>
            </a:r>
            <a:r>
              <a:rPr lang="en-GB" dirty="0"/>
              <a:t> (</a:t>
            </a:r>
            <a:r>
              <a:rPr lang="en-GB" dirty="0" err="1"/>
              <a:t>Techstart</a:t>
            </a:r>
            <a:r>
              <a:rPr lang="en-GB" dirty="0"/>
              <a:t> Ventures; </a:t>
            </a:r>
            <a:r>
              <a:rPr lang="en-GB" dirty="0" err="1"/>
              <a:t>TechStartNI</a:t>
            </a:r>
            <a:r>
              <a:rPr lang="en-GB" dirty="0"/>
              <a:t> dormant)</a:t>
            </a:r>
          </a:p>
          <a:p>
            <a:r>
              <a:rPr lang="en-GB" dirty="0"/>
              <a:t>Clarendon (HBAN; </a:t>
            </a:r>
            <a:r>
              <a:rPr lang="en-GB" dirty="0" err="1"/>
              <a:t>CoFundNI</a:t>
            </a:r>
            <a:r>
              <a:rPr lang="en-GB" dirty="0"/>
              <a:t>) (HBAN mandate is moving to </a:t>
            </a:r>
          </a:p>
          <a:p>
            <a:r>
              <a:rPr lang="en-GB" dirty="0" err="1"/>
              <a:t>Whiterock</a:t>
            </a:r>
            <a:endParaRPr lang="en-GB" dirty="0"/>
          </a:p>
          <a:p>
            <a:r>
              <a:rPr lang="en-GB" dirty="0"/>
              <a:t>BRCD (proposed)</a:t>
            </a:r>
          </a:p>
          <a:p>
            <a:r>
              <a:rPr lang="en-GB" dirty="0"/>
              <a:t>Crescent (follow-on only?)</a:t>
            </a:r>
          </a:p>
          <a:p>
            <a:r>
              <a:rPr lang="en-GB" dirty="0"/>
              <a:t>New BBB Regional Fund (2023)</a:t>
            </a:r>
          </a:p>
          <a:p>
            <a:r>
              <a:rPr lang="en-GB" dirty="0"/>
              <a:t>BBB backed funds (https://www.british-business-bank.co.uk/ourpartners/enterprise-capital-funds/funds-we-have-invested-in/) (also </a:t>
            </a:r>
            <a:r>
              <a:rPr lang="en-GB" dirty="0" err="1"/>
              <a:t>Whiterock</a:t>
            </a:r>
            <a:r>
              <a:rPr lang="en-GB" dirty="0"/>
              <a:t>; Clarendon)</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E611D-ECDF-DF4F-8200-BCC1346982C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983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7E3708-4BEF-5441-AD2F-4D8A6E0D93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065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66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B6EE5-A699-8E40-B9DE-152024631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441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Innovation isn’t just the life blood of business, it is the engine of our social and economic recovery – and it’s key to the UK’s future growth and prosperity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rPr>
              <a:t>Through business led innovation we can deliver </a:t>
            </a:r>
            <a:r>
              <a:rPr lang="en-GB" sz="1800" dirty="0">
                <a:solidFill>
                  <a:srgbClr val="000000"/>
                </a:solidFill>
                <a:effectLst/>
                <a:latin typeface="Calibri" panose="020F0502020204030204" pitchFamily="34" charset="0"/>
                <a:ea typeface="Calibri" panose="020F0502020204030204" pitchFamily="34" charset="0"/>
              </a:rPr>
              <a:t>delivers economic growth, new quality jobs and better living standards.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800" dirty="0">
              <a:solidFill>
                <a:srgbClr val="000000"/>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To innovate UK, </a:t>
            </a:r>
            <a:r>
              <a:rPr lang="en-GB" sz="1800" dirty="0">
                <a:solidFill>
                  <a:srgbClr val="000000"/>
                </a:solidFill>
                <a:effectLst/>
                <a:latin typeface="Calibri" panose="020F0502020204030204" pitchFamily="34" charset="0"/>
                <a:ea typeface="Calibri" panose="020F0502020204030204" pitchFamily="34" charset="0"/>
              </a:rPr>
              <a:t>innovation means the commercially successful development of new or improved products, processes, services, and business models based on new ideas and technologies</a:t>
            </a:r>
            <a:endParaRPr kumimoji="0" lang="en-GB" sz="1200" b="0" i="0" u="none" strike="noStrike" kern="1200" cap="none" spc="0" normalizeH="0" baseline="0" noProof="0" dirty="0">
              <a:ln>
                <a:noFill/>
              </a:ln>
              <a:solidFill>
                <a:srgbClr val="2E2C61"/>
              </a:solidFill>
              <a:effectLst/>
              <a:uLnTx/>
              <a:uFillTx/>
              <a:latin typeface="Arial" panose="020B0604020202020204" pitchFamily="34" charset="0"/>
              <a:ea typeface="+mn-ea"/>
              <a:cs typeface="Arial" panose="020B0604020202020204" pitchFamily="34" charset="0"/>
            </a:endParaRPr>
          </a:p>
          <a:p>
            <a:endParaRPr lang="en-GB" dirty="0"/>
          </a:p>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Calibri" panose="020F0502020204030204" pitchFamily="34" charset="0"/>
              </a:rPr>
              <a:t>The UK is a great place to innovate and do business. It is home to world-leading scientists and to world-class businesses in sectors including aerospace, automotive, health, infrastructure and construction, manufacturing, agriculture and food, design and creative industries, high value services, and in the enabling and emerging technologies. </a:t>
            </a:r>
          </a:p>
          <a:p>
            <a:pPr marL="285750" indent="-285750">
              <a:buFont typeface="Arial" panose="020B0604020202020204" pitchFamily="34" charset="0"/>
              <a:buChar char="•"/>
            </a:pPr>
            <a:endParaRPr lang="en-GB" sz="1800" dirty="0">
              <a:solidFill>
                <a:srgbClr val="000000"/>
              </a:solidFill>
              <a:effectLst/>
              <a:latin typeface="Calibri" panose="020F0502020204030204" pitchFamily="34" charset="0"/>
            </a:endParaRPr>
          </a:p>
          <a:p>
            <a:pPr marL="285750" indent="-285750">
              <a:buFont typeface="Arial" panose="020B0604020202020204" pitchFamily="34" charset="0"/>
              <a:buChar char="•"/>
            </a:pPr>
            <a:r>
              <a:rPr lang="en-GB" sz="1800" dirty="0">
                <a:solidFill>
                  <a:srgbClr val="000000"/>
                </a:solidFill>
                <a:effectLst/>
                <a:latin typeface="Calibri" panose="020F0502020204030204" pitchFamily="34" charset="0"/>
                <a:ea typeface="Calibri" panose="020F0502020204030204" pitchFamily="34" charset="0"/>
              </a:rPr>
              <a:t>The government is committed to increasing total UK research and development investment (public and private) to £22 billion a year (equivalent to 2.4% of GDP) by 2027. We must ensure that the environment is right for the country to achieve this and for UK businesses to capitalise on the opportunities.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B6EE5-A699-8E40-B9DE-152024631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833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0">
              <a:lnSpc>
                <a:spcPct val="107000"/>
              </a:lnSpc>
              <a:buFont typeface="Arial" panose="020B0604020202020204" pitchFamily="34" charset="0"/>
              <a:buNone/>
            </a:pP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20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308079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When you starting asking those appraisal questions, what answers do we get? Well, we think it looks like this...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have identified five strategic themes - </a:t>
            </a:r>
            <a:r>
              <a:rPr lang="en-GB" sz="1000" dirty="0">
                <a:solidFill>
                  <a:srgbClr val="000000"/>
                </a:solidFill>
                <a:effectLst/>
                <a:latin typeface="Calibri" panose="020F0502020204030204" pitchFamily="34" charset="0"/>
                <a:ea typeface="Calibri" panose="020F0502020204030204" pitchFamily="34" charset="0"/>
              </a:rPr>
              <a:t>areas where we believe our efforts can have a significant impact on the returns the UK gains from business innovation.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We have also identified six strong foundations - these are both exploitable assets for businesses and cross-cutting, underpinning principles and behaviours that have a positive impact on business success and apply to all we do.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7918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No Image Cover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540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1620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0"/>
            <a:ext cx="9141286"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3353878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3FB39-29BA-2F42-9438-6405954A7BB7}"/>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D7D58E-BAED-2941-B30F-167494BC5C24}"/>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71C3A-2239-054D-973E-5EF18FAC0D81}"/>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3DADA16F-4ADD-6443-9509-212D1EFF4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A274-3B0A-624C-AB37-77810D5A821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52696194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4889919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550166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4774398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511603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7134395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EC25-5F90-3440-9E19-681839FAC1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C4AC2-36DD-3F4F-B86B-362D11CDC5D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4" name="Footer Placeholder 3">
            <a:extLst>
              <a:ext uri="{FF2B5EF4-FFF2-40B4-BE49-F238E27FC236}">
                <a16:creationId xmlns:a16="http://schemas.microsoft.com/office/drawing/2014/main" id="{F8F41334-BDDF-2642-ACBD-97768E503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166AB-DA97-3A48-9493-CBE7BC234DB2}"/>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1180546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A395B-9780-D646-802E-99D88446328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3" name="Footer Placeholder 2">
            <a:extLst>
              <a:ext uri="{FF2B5EF4-FFF2-40B4-BE49-F238E27FC236}">
                <a16:creationId xmlns:a16="http://schemas.microsoft.com/office/drawing/2014/main" id="{4DDAC869-2240-1F4F-95BE-1DD38CB77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0DF4-390D-A049-9FC1-CD4E7D1AF404}"/>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7483821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0155333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353204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5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7" y="0"/>
            <a:ext cx="9141284"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2729731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DB4E-3208-3942-818F-5C45E00661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E12F27-7C78-8C4D-A651-A634C083C6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D044B7-3965-9D40-9CFB-B376EE6F385E}"/>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F16B57D9-A0EA-2A45-A965-DBA30B49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93EE2-3FB8-2341-BC3D-B9BBFB5EE76F}"/>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217340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3FB39-29BA-2F42-9438-6405954A7BB7}"/>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D7D58E-BAED-2941-B30F-167494BC5C24}"/>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71C3A-2239-054D-973E-5EF18FAC0D81}"/>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3DADA16F-4ADD-6443-9509-212D1EFF4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A274-3B0A-624C-AB37-77810D5A821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4253699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0021726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1540078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0806100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8333602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6057868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EC25-5F90-3440-9E19-681839FAC1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C4AC2-36DD-3F4F-B86B-362D11CDC5D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4" name="Footer Placeholder 3">
            <a:extLst>
              <a:ext uri="{FF2B5EF4-FFF2-40B4-BE49-F238E27FC236}">
                <a16:creationId xmlns:a16="http://schemas.microsoft.com/office/drawing/2014/main" id="{F8F41334-BDDF-2642-ACBD-97768E503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166AB-DA97-3A48-9493-CBE7BC234DB2}"/>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3952567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A395B-9780-D646-802E-99D88446328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3" name="Footer Placeholder 2">
            <a:extLst>
              <a:ext uri="{FF2B5EF4-FFF2-40B4-BE49-F238E27FC236}">
                <a16:creationId xmlns:a16="http://schemas.microsoft.com/office/drawing/2014/main" id="{4DDAC869-2240-1F4F-95BE-1DD38CB77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0DF4-390D-A049-9FC1-CD4E7D1AF404}"/>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6577275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634678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7" y="2041257"/>
            <a:ext cx="6014375" cy="520274"/>
          </a:xfrm>
        </p:spPr>
        <p:txBody>
          <a:bodyPr>
            <a:normAutofit/>
          </a:bodyPr>
          <a:lstStyle>
            <a:lvl1pPr algn="ctr">
              <a:defRPr sz="2250"/>
            </a:lvl1pPr>
          </a:lstStyle>
          <a:p>
            <a:r>
              <a:rPr lang="en-US"/>
              <a:t>Click to edit Master title style</a:t>
            </a:r>
          </a:p>
        </p:txBody>
      </p:sp>
      <p:sp>
        <p:nvSpPr>
          <p:cNvPr id="3" name="Content Placeholder 2"/>
          <p:cNvSpPr>
            <a:spLocks noGrp="1"/>
          </p:cNvSpPr>
          <p:nvPr>
            <p:ph idx="1"/>
          </p:nvPr>
        </p:nvSpPr>
        <p:spPr>
          <a:xfrm>
            <a:off x="628650" y="2561531"/>
            <a:ext cx="7886700" cy="286129"/>
          </a:xfrm>
        </p:spPr>
        <p:txBody>
          <a:bodyPr>
            <a:normAutofit/>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900" indent="0" algn="ctr">
              <a:buNone/>
              <a:defRPr sz="1500" b="0" i="0">
                <a:latin typeface="Rockwell Nova Light" charset="0"/>
                <a:ea typeface="Rockwell Nova Light" charset="0"/>
                <a:cs typeface="Rockwell Nova Light" charset="0"/>
              </a:defRPr>
            </a:lvl2pPr>
            <a:lvl3pPr marL="685800" indent="0" algn="ctr">
              <a:buNone/>
              <a:defRPr sz="1500" b="0" i="0">
                <a:latin typeface="Rockwell Nova Light" charset="0"/>
                <a:ea typeface="Rockwell Nova Light" charset="0"/>
                <a:cs typeface="Rockwell Nova Light" charset="0"/>
              </a:defRPr>
            </a:lvl3pPr>
            <a:lvl4pPr marL="1028700" indent="0" algn="ctr">
              <a:buNone/>
              <a:defRPr sz="1500" b="0" i="0">
                <a:latin typeface="Rockwell Nova Light" charset="0"/>
                <a:ea typeface="Rockwell Nova Light" charset="0"/>
                <a:cs typeface="Rockwell Nova Light" charset="0"/>
              </a:defRPr>
            </a:lvl4pPr>
            <a:lvl5pPr marL="1371600" indent="0" algn="ctr">
              <a:buNone/>
              <a:defRPr sz="1500" b="0" i="0">
                <a:latin typeface="Rockwell Nova Light" charset="0"/>
                <a:ea typeface="Rockwell Nova Light" charset="0"/>
                <a:cs typeface="Rockwell Nova Light" charset="0"/>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081899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DB4E-3208-3942-818F-5C45E00661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E12F27-7C78-8C4D-A651-A634C083C6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D044B7-3965-9D40-9CFB-B376EE6F385E}"/>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F16B57D9-A0EA-2A45-A965-DBA30B49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93EE2-3FB8-2341-BC3D-B9BBFB5EE76F}"/>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722540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3FB39-29BA-2F42-9438-6405954A7BB7}"/>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D7D58E-BAED-2941-B30F-167494BC5C24}"/>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71C3A-2239-054D-973E-5EF18FAC0D81}"/>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3DADA16F-4ADD-6443-9509-212D1EFF4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A274-3B0A-624C-AB37-77810D5A821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7707287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6214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295657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6383356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0668794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726003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6054783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EC25-5F90-3440-9E19-681839FAC1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C4AC2-36DD-3F4F-B86B-362D11CDC5D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4" name="Footer Placeholder 3">
            <a:extLst>
              <a:ext uri="{FF2B5EF4-FFF2-40B4-BE49-F238E27FC236}">
                <a16:creationId xmlns:a16="http://schemas.microsoft.com/office/drawing/2014/main" id="{F8F41334-BDDF-2642-ACBD-97768E503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166AB-DA97-3A48-9493-CBE7BC234DB2}"/>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066402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
        <p:nvSpPr>
          <p:cNvPr id="10" name="Content Placeholder 2"/>
          <p:cNvSpPr>
            <a:spLocks noGrp="1"/>
          </p:cNvSpPr>
          <p:nvPr>
            <p:ph idx="1"/>
          </p:nvPr>
        </p:nvSpPr>
        <p:spPr>
          <a:xfrm>
            <a:off x="468000" y="1278000"/>
            <a:ext cx="7886700" cy="34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A395B-9780-D646-802E-99D88446328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3" name="Footer Placeholder 2">
            <a:extLst>
              <a:ext uri="{FF2B5EF4-FFF2-40B4-BE49-F238E27FC236}">
                <a16:creationId xmlns:a16="http://schemas.microsoft.com/office/drawing/2014/main" id="{4DDAC869-2240-1F4F-95BE-1DD38CB77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0DF4-390D-A049-9FC1-CD4E7D1AF404}"/>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9976519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1642760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7120544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DB4E-3208-3942-818F-5C45E00661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E12F27-7C78-8C4D-A651-A634C083C6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D044B7-3965-9D40-9CFB-B376EE6F385E}"/>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F16B57D9-A0EA-2A45-A965-DBA30B49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93EE2-3FB8-2341-BC3D-B9BBFB5EE76F}"/>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2042226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3FB39-29BA-2F42-9438-6405954A7BB7}"/>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D7D58E-BAED-2941-B30F-167494BC5C24}"/>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71C3A-2239-054D-973E-5EF18FAC0D81}"/>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3DADA16F-4ADD-6443-9509-212D1EFF4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A274-3B0A-624C-AB37-77810D5A821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253662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8166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0331683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535912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1444131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184592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55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320138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EC25-5F90-3440-9E19-681839FAC1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C4AC2-36DD-3F4F-B86B-362D11CDC5D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4" name="Footer Placeholder 3">
            <a:extLst>
              <a:ext uri="{FF2B5EF4-FFF2-40B4-BE49-F238E27FC236}">
                <a16:creationId xmlns:a16="http://schemas.microsoft.com/office/drawing/2014/main" id="{F8F41334-BDDF-2642-ACBD-97768E503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166AB-DA97-3A48-9493-CBE7BC234DB2}"/>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32586653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A395B-9780-D646-802E-99D88446328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3" name="Footer Placeholder 2">
            <a:extLst>
              <a:ext uri="{FF2B5EF4-FFF2-40B4-BE49-F238E27FC236}">
                <a16:creationId xmlns:a16="http://schemas.microsoft.com/office/drawing/2014/main" id="{4DDAC869-2240-1F4F-95BE-1DD38CB77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0DF4-390D-A049-9FC1-CD4E7D1AF404}"/>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13984827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77457004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98649088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DB4E-3208-3942-818F-5C45E00661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E12F27-7C78-8C4D-A651-A634C083C6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D044B7-3965-9D40-9CFB-B376EE6F385E}"/>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F16B57D9-A0EA-2A45-A965-DBA30B49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93EE2-3FB8-2341-BC3D-B9BBFB5EE76F}"/>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930049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3FB39-29BA-2F42-9438-6405954A7BB7}"/>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8D7D58E-BAED-2941-B30F-167494BC5C24}"/>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171C3A-2239-054D-973E-5EF18FAC0D81}"/>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3DADA16F-4ADD-6443-9509-212D1EFF4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9A274-3B0A-624C-AB37-77810D5A821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68618733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70357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2_Title Slide">
    <p:bg>
      <p:bgPr>
        <a:gradFill>
          <a:gsLst>
            <a:gs pos="0">
              <a:schemeClr val="accent3">
                <a:lumMod val="0"/>
                <a:lumOff val="100000"/>
              </a:schemeClr>
            </a:gs>
            <a:gs pos="77020">
              <a:schemeClr val="bg2">
                <a:lumMod val="85000"/>
              </a:schemeClr>
            </a:gs>
            <a:gs pos="40000">
              <a:schemeClr val="accent3">
                <a:lumMod val="0"/>
                <a:lumOff val="100000"/>
              </a:schemeClr>
            </a:gs>
            <a:gs pos="100000">
              <a:schemeClr val="bg1">
                <a:lumMod val="65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E574DD-0302-9049-A8CE-513925A780EA}"/>
              </a:ext>
            </a:extLst>
          </p:cNvPr>
          <p:cNvSpPr/>
          <p:nvPr/>
        </p:nvSpPr>
        <p:spPr>
          <a:xfrm>
            <a:off x="0" y="2711053"/>
            <a:ext cx="9144000" cy="4071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18" name="Rectangle 17">
            <a:extLst>
              <a:ext uri="{FF2B5EF4-FFF2-40B4-BE49-F238E27FC236}">
                <a16:creationId xmlns:a16="http://schemas.microsoft.com/office/drawing/2014/main" id="{A7E0C165-E9F9-4840-A55E-85E035F9C762}"/>
              </a:ext>
            </a:extLst>
          </p:cNvPr>
          <p:cNvSpPr/>
          <p:nvPr/>
        </p:nvSpPr>
        <p:spPr>
          <a:xfrm>
            <a:off x="2036224" y="2711053"/>
            <a:ext cx="1689497" cy="407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19" name="Rectangle 18">
            <a:extLst>
              <a:ext uri="{FF2B5EF4-FFF2-40B4-BE49-F238E27FC236}">
                <a16:creationId xmlns:a16="http://schemas.microsoft.com/office/drawing/2014/main" id="{DDBC98F2-5505-8849-B1A1-BCC58F271B28}"/>
              </a:ext>
            </a:extLst>
          </p:cNvPr>
          <p:cNvSpPr/>
          <p:nvPr/>
        </p:nvSpPr>
        <p:spPr>
          <a:xfrm>
            <a:off x="5415219" y="2711053"/>
            <a:ext cx="1689497" cy="4071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20" name="Rectangle 19">
            <a:extLst>
              <a:ext uri="{FF2B5EF4-FFF2-40B4-BE49-F238E27FC236}">
                <a16:creationId xmlns:a16="http://schemas.microsoft.com/office/drawing/2014/main" id="{8E0D0970-A906-6743-BCD1-1CA96CCA2FD1}"/>
              </a:ext>
            </a:extLst>
          </p:cNvPr>
          <p:cNvSpPr/>
          <p:nvPr/>
        </p:nvSpPr>
        <p:spPr>
          <a:xfrm>
            <a:off x="3725722" y="2711053"/>
            <a:ext cx="1689497" cy="4071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21" name="Rectangle 20">
            <a:extLst>
              <a:ext uri="{FF2B5EF4-FFF2-40B4-BE49-F238E27FC236}">
                <a16:creationId xmlns:a16="http://schemas.microsoft.com/office/drawing/2014/main" id="{C7D9DE41-942B-1443-9CE2-5500F7E5C976}"/>
              </a:ext>
            </a:extLst>
          </p:cNvPr>
          <p:cNvSpPr/>
          <p:nvPr/>
        </p:nvSpPr>
        <p:spPr>
          <a:xfrm>
            <a:off x="7104716" y="2711053"/>
            <a:ext cx="1689497" cy="407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22" name="Rectangle 21">
            <a:extLst>
              <a:ext uri="{FF2B5EF4-FFF2-40B4-BE49-F238E27FC236}">
                <a16:creationId xmlns:a16="http://schemas.microsoft.com/office/drawing/2014/main" id="{6D3A7595-EB2B-C648-A493-178FB31AA325}"/>
              </a:ext>
            </a:extLst>
          </p:cNvPr>
          <p:cNvSpPr/>
          <p:nvPr/>
        </p:nvSpPr>
        <p:spPr>
          <a:xfrm>
            <a:off x="346727" y="2711053"/>
            <a:ext cx="1689497" cy="407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23" name="Rectangle 22">
            <a:extLst>
              <a:ext uri="{FF2B5EF4-FFF2-40B4-BE49-F238E27FC236}">
                <a16:creationId xmlns:a16="http://schemas.microsoft.com/office/drawing/2014/main" id="{DDDEA580-11AC-B148-BB37-7B865F0A8E8F}"/>
              </a:ext>
            </a:extLst>
          </p:cNvPr>
          <p:cNvSpPr/>
          <p:nvPr/>
        </p:nvSpPr>
        <p:spPr>
          <a:xfrm rot="5400000">
            <a:off x="746775" y="3531819"/>
            <a:ext cx="889399" cy="622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25" name="Rectangle 24">
            <a:extLst>
              <a:ext uri="{FF2B5EF4-FFF2-40B4-BE49-F238E27FC236}">
                <a16:creationId xmlns:a16="http://schemas.microsoft.com/office/drawing/2014/main" id="{C8135F20-1BA2-CC48-9AD1-575655FBD297}"/>
              </a:ext>
            </a:extLst>
          </p:cNvPr>
          <p:cNvSpPr/>
          <p:nvPr/>
        </p:nvSpPr>
        <p:spPr>
          <a:xfrm rot="5400000">
            <a:off x="2436273" y="2235227"/>
            <a:ext cx="889399" cy="622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27" name="Rectangle 26">
            <a:extLst>
              <a:ext uri="{FF2B5EF4-FFF2-40B4-BE49-F238E27FC236}">
                <a16:creationId xmlns:a16="http://schemas.microsoft.com/office/drawing/2014/main" id="{059050B7-FE72-3B43-B17F-0FA8F3FC1B15}"/>
              </a:ext>
            </a:extLst>
          </p:cNvPr>
          <p:cNvSpPr/>
          <p:nvPr/>
        </p:nvSpPr>
        <p:spPr>
          <a:xfrm rot="5400000">
            <a:off x="5815268" y="2235227"/>
            <a:ext cx="889399" cy="622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28" name="Rectangle 27">
            <a:extLst>
              <a:ext uri="{FF2B5EF4-FFF2-40B4-BE49-F238E27FC236}">
                <a16:creationId xmlns:a16="http://schemas.microsoft.com/office/drawing/2014/main" id="{E7AB8015-61A4-5143-B7A2-757306490700}"/>
              </a:ext>
            </a:extLst>
          </p:cNvPr>
          <p:cNvSpPr/>
          <p:nvPr/>
        </p:nvSpPr>
        <p:spPr>
          <a:xfrm rot="5400000">
            <a:off x="7535892" y="3531818"/>
            <a:ext cx="889399" cy="62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30" name="Rectangle 29">
            <a:extLst>
              <a:ext uri="{FF2B5EF4-FFF2-40B4-BE49-F238E27FC236}">
                <a16:creationId xmlns:a16="http://schemas.microsoft.com/office/drawing/2014/main" id="{2FFD0D0C-12F6-E144-911F-7DC1A344FEBE}"/>
              </a:ext>
            </a:extLst>
          </p:cNvPr>
          <p:cNvSpPr/>
          <p:nvPr/>
        </p:nvSpPr>
        <p:spPr>
          <a:xfrm rot="5400000">
            <a:off x="4125771" y="3531819"/>
            <a:ext cx="889399" cy="622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1" name="Oval 60">
            <a:extLst>
              <a:ext uri="{FF2B5EF4-FFF2-40B4-BE49-F238E27FC236}">
                <a16:creationId xmlns:a16="http://schemas.microsoft.com/office/drawing/2014/main" id="{44ED3F84-1836-C345-90F4-9A4EEC338720}"/>
              </a:ext>
            </a:extLst>
          </p:cNvPr>
          <p:cNvSpPr/>
          <p:nvPr/>
        </p:nvSpPr>
        <p:spPr>
          <a:xfrm>
            <a:off x="1127945" y="2855371"/>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2" name="Oval 61">
            <a:extLst>
              <a:ext uri="{FF2B5EF4-FFF2-40B4-BE49-F238E27FC236}">
                <a16:creationId xmlns:a16="http://schemas.microsoft.com/office/drawing/2014/main" id="{EA7896B5-2AFD-9449-AC5A-B85ECF76702D}"/>
              </a:ext>
            </a:extLst>
          </p:cNvPr>
          <p:cNvSpPr/>
          <p:nvPr/>
        </p:nvSpPr>
        <p:spPr>
          <a:xfrm>
            <a:off x="2817442"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4" name="Oval 63">
            <a:extLst>
              <a:ext uri="{FF2B5EF4-FFF2-40B4-BE49-F238E27FC236}">
                <a16:creationId xmlns:a16="http://schemas.microsoft.com/office/drawing/2014/main" id="{EB429153-142D-3947-AA3B-F53EBD95C3CB}"/>
              </a:ext>
            </a:extLst>
          </p:cNvPr>
          <p:cNvSpPr/>
          <p:nvPr/>
        </p:nvSpPr>
        <p:spPr>
          <a:xfrm>
            <a:off x="4509267"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5" name="Oval 64">
            <a:extLst>
              <a:ext uri="{FF2B5EF4-FFF2-40B4-BE49-F238E27FC236}">
                <a16:creationId xmlns:a16="http://schemas.microsoft.com/office/drawing/2014/main" id="{FA892962-A7DA-2549-8D21-5543F1249EC3}"/>
              </a:ext>
            </a:extLst>
          </p:cNvPr>
          <p:cNvSpPr/>
          <p:nvPr/>
        </p:nvSpPr>
        <p:spPr>
          <a:xfrm>
            <a:off x="6196438"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6" name="Oval 65">
            <a:extLst>
              <a:ext uri="{FF2B5EF4-FFF2-40B4-BE49-F238E27FC236}">
                <a16:creationId xmlns:a16="http://schemas.microsoft.com/office/drawing/2014/main" id="{48E11537-4AC0-694D-A631-91A03A138DAF}"/>
              </a:ext>
            </a:extLst>
          </p:cNvPr>
          <p:cNvSpPr/>
          <p:nvPr/>
        </p:nvSpPr>
        <p:spPr>
          <a:xfrm>
            <a:off x="7917063"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31" name="Oval 30">
            <a:extLst>
              <a:ext uri="{FF2B5EF4-FFF2-40B4-BE49-F238E27FC236}">
                <a16:creationId xmlns:a16="http://schemas.microsoft.com/office/drawing/2014/main" id="{A8CBAFE3-2F54-3C41-B9C8-6580B1E2261A}"/>
              </a:ext>
            </a:extLst>
          </p:cNvPr>
          <p:cNvSpPr/>
          <p:nvPr/>
        </p:nvSpPr>
        <p:spPr>
          <a:xfrm>
            <a:off x="7364442" y="3696891"/>
            <a:ext cx="1232297" cy="123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32" name="Oval 31">
            <a:extLst>
              <a:ext uri="{FF2B5EF4-FFF2-40B4-BE49-F238E27FC236}">
                <a16:creationId xmlns:a16="http://schemas.microsoft.com/office/drawing/2014/main" id="{EBA34F62-9EE1-634F-BD96-1A0F99E0235B}"/>
              </a:ext>
            </a:extLst>
          </p:cNvPr>
          <p:cNvSpPr/>
          <p:nvPr/>
        </p:nvSpPr>
        <p:spPr>
          <a:xfrm>
            <a:off x="5612692" y="942975"/>
            <a:ext cx="1232297" cy="12322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33" name="Oval 32">
            <a:extLst>
              <a:ext uri="{FF2B5EF4-FFF2-40B4-BE49-F238E27FC236}">
                <a16:creationId xmlns:a16="http://schemas.microsoft.com/office/drawing/2014/main" id="{567584B8-9A35-DC42-BBF1-3A455D9C4F3B}"/>
              </a:ext>
            </a:extLst>
          </p:cNvPr>
          <p:cNvSpPr/>
          <p:nvPr/>
        </p:nvSpPr>
        <p:spPr>
          <a:xfrm>
            <a:off x="3954320" y="3696891"/>
            <a:ext cx="1232297" cy="12322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34" name="Oval 33">
            <a:extLst>
              <a:ext uri="{FF2B5EF4-FFF2-40B4-BE49-F238E27FC236}">
                <a16:creationId xmlns:a16="http://schemas.microsoft.com/office/drawing/2014/main" id="{C52B9B47-1C71-3444-907E-AE695F961FAF}"/>
              </a:ext>
            </a:extLst>
          </p:cNvPr>
          <p:cNvSpPr/>
          <p:nvPr/>
        </p:nvSpPr>
        <p:spPr>
          <a:xfrm>
            <a:off x="575326" y="3696891"/>
            <a:ext cx="1232297" cy="12322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35" name="Oval 34">
            <a:extLst>
              <a:ext uri="{FF2B5EF4-FFF2-40B4-BE49-F238E27FC236}">
                <a16:creationId xmlns:a16="http://schemas.microsoft.com/office/drawing/2014/main" id="{8F2621F7-B63B-054D-9A8B-51C0450F0F07}"/>
              </a:ext>
            </a:extLst>
          </p:cNvPr>
          <p:cNvSpPr/>
          <p:nvPr/>
        </p:nvSpPr>
        <p:spPr>
          <a:xfrm>
            <a:off x="2264824" y="942975"/>
            <a:ext cx="1232297" cy="12322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grpSp>
        <p:nvGrpSpPr>
          <p:cNvPr id="46" name="Group 6" title="Icon of man">
            <a:extLst>
              <a:ext uri="{FF2B5EF4-FFF2-40B4-BE49-F238E27FC236}">
                <a16:creationId xmlns:a16="http://schemas.microsoft.com/office/drawing/2014/main" id="{650C41D3-AAED-B84A-9ADB-2B1EFFE7C808}"/>
              </a:ext>
            </a:extLst>
          </p:cNvPr>
          <p:cNvGrpSpPr>
            <a:grpSpLocks/>
          </p:cNvGrpSpPr>
          <p:nvPr/>
        </p:nvGrpSpPr>
        <p:grpSpPr bwMode="auto">
          <a:xfrm>
            <a:off x="7659812" y="3998699"/>
            <a:ext cx="638971" cy="638971"/>
            <a:chOff x="3630613" y="2214563"/>
            <a:chExt cx="457200" cy="457200"/>
          </a:xfrm>
          <a:solidFill>
            <a:schemeClr val="bg1"/>
          </a:solidFill>
        </p:grpSpPr>
        <p:sp>
          <p:nvSpPr>
            <p:cNvPr id="47" name="Freeform 10">
              <a:extLst>
                <a:ext uri="{FF2B5EF4-FFF2-40B4-BE49-F238E27FC236}">
                  <a16:creationId xmlns:a16="http://schemas.microsoft.com/office/drawing/2014/main" id="{6F4D2618-85B6-E64F-A70D-6A1FBF998F38}"/>
                </a:ext>
              </a:extLst>
            </p:cNvPr>
            <p:cNvSpPr>
              <a:spLocks noChangeArrowheads="1"/>
            </p:cNvSpPr>
            <p:nvPr/>
          </p:nvSpPr>
          <p:spPr bwMode="auto">
            <a:xfrm>
              <a:off x="3630613" y="2214563"/>
              <a:ext cx="457200" cy="457200"/>
            </a:xfrm>
            <a:custGeom>
              <a:avLst/>
              <a:gdLst>
                <a:gd name="T0" fmla="*/ 456840 w 1271"/>
                <a:gd name="T1" fmla="*/ 456840 h 1271"/>
                <a:gd name="T2" fmla="*/ 0 w 1271"/>
                <a:gd name="T3" fmla="*/ 456840 h 1271"/>
                <a:gd name="T4" fmla="*/ 0 w 1271"/>
                <a:gd name="T5" fmla="*/ 0 h 1271"/>
                <a:gd name="T6" fmla="*/ 456840 w 1271"/>
                <a:gd name="T7" fmla="*/ 0 h 1271"/>
                <a:gd name="T8" fmla="*/ 456840 w 1271"/>
                <a:gd name="T9" fmla="*/ 456840 h 1271"/>
                <a:gd name="T10" fmla="*/ 44245 w 1271"/>
                <a:gd name="T11" fmla="*/ 414034 h 1271"/>
                <a:gd name="T12" fmla="*/ 411876 w 1271"/>
                <a:gd name="T13" fmla="*/ 414034 h 1271"/>
                <a:gd name="T14" fmla="*/ 411876 w 1271"/>
                <a:gd name="T15" fmla="*/ 42806 h 1271"/>
                <a:gd name="T16" fmla="*/ 44245 w 1271"/>
                <a:gd name="T17" fmla="*/ 42806 h 1271"/>
                <a:gd name="T18" fmla="*/ 44245 w 1271"/>
                <a:gd name="T19" fmla="*/ 414034 h 1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1" h="1271">
                  <a:moveTo>
                    <a:pt x="1270" y="1270"/>
                  </a:moveTo>
                  <a:lnTo>
                    <a:pt x="0" y="1270"/>
                  </a:lnTo>
                  <a:lnTo>
                    <a:pt x="0" y="0"/>
                  </a:lnTo>
                  <a:lnTo>
                    <a:pt x="1270" y="0"/>
                  </a:lnTo>
                  <a:lnTo>
                    <a:pt x="1270" y="1270"/>
                  </a:lnTo>
                  <a:close/>
                  <a:moveTo>
                    <a:pt x="123" y="1151"/>
                  </a:moveTo>
                  <a:lnTo>
                    <a:pt x="1145" y="1151"/>
                  </a:lnTo>
                  <a:lnTo>
                    <a:pt x="1145" y="119"/>
                  </a:lnTo>
                  <a:lnTo>
                    <a:pt x="123" y="119"/>
                  </a:lnTo>
                  <a:lnTo>
                    <a:pt x="123" y="115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48" name="Freeform 11">
              <a:extLst>
                <a:ext uri="{FF2B5EF4-FFF2-40B4-BE49-F238E27FC236}">
                  <a16:creationId xmlns:a16="http://schemas.microsoft.com/office/drawing/2014/main" id="{098204B0-E8AC-A542-B81B-D5DCFDD89550}"/>
                </a:ext>
              </a:extLst>
            </p:cNvPr>
            <p:cNvSpPr>
              <a:spLocks noChangeArrowheads="1"/>
            </p:cNvSpPr>
            <p:nvPr/>
          </p:nvSpPr>
          <p:spPr bwMode="auto">
            <a:xfrm>
              <a:off x="3756025" y="2295525"/>
              <a:ext cx="207963" cy="293688"/>
            </a:xfrm>
            <a:custGeom>
              <a:avLst/>
              <a:gdLst>
                <a:gd name="T0" fmla="*/ 90826 w 577"/>
                <a:gd name="T1" fmla="*/ 718 h 818"/>
                <a:gd name="T2" fmla="*/ 79653 w 577"/>
                <a:gd name="T3" fmla="*/ 2154 h 818"/>
                <a:gd name="T4" fmla="*/ 68840 w 577"/>
                <a:gd name="T5" fmla="*/ 4308 h 818"/>
                <a:gd name="T6" fmla="*/ 33159 w 577"/>
                <a:gd name="T7" fmla="*/ 21183 h 818"/>
                <a:gd name="T8" fmla="*/ 7569 w 577"/>
                <a:gd name="T9" fmla="*/ 58881 h 818"/>
                <a:gd name="T10" fmla="*/ 2883 w 577"/>
                <a:gd name="T11" fmla="*/ 77192 h 818"/>
                <a:gd name="T12" fmla="*/ 1442 w 577"/>
                <a:gd name="T13" fmla="*/ 88322 h 818"/>
                <a:gd name="T14" fmla="*/ 2163 w 577"/>
                <a:gd name="T15" fmla="*/ 111659 h 818"/>
                <a:gd name="T16" fmla="*/ 8290 w 577"/>
                <a:gd name="T17" fmla="*/ 140381 h 818"/>
                <a:gd name="T18" fmla="*/ 11173 w 577"/>
                <a:gd name="T19" fmla="*/ 150075 h 818"/>
                <a:gd name="T20" fmla="*/ 721 w 577"/>
                <a:gd name="T21" fmla="*/ 174130 h 818"/>
                <a:gd name="T22" fmla="*/ 39286 w 577"/>
                <a:gd name="T23" fmla="*/ 244860 h 818"/>
                <a:gd name="T24" fmla="*/ 79653 w 577"/>
                <a:gd name="T25" fmla="*/ 281481 h 818"/>
                <a:gd name="T26" fmla="*/ 128310 w 577"/>
                <a:gd name="T27" fmla="*/ 281481 h 818"/>
                <a:gd name="T28" fmla="*/ 168317 w 577"/>
                <a:gd name="T29" fmla="*/ 244860 h 818"/>
                <a:gd name="T30" fmla="*/ 206882 w 577"/>
                <a:gd name="T31" fmla="*/ 174130 h 818"/>
                <a:gd name="T32" fmla="*/ 196430 w 577"/>
                <a:gd name="T33" fmla="*/ 150075 h 818"/>
                <a:gd name="T34" fmla="*/ 200034 w 577"/>
                <a:gd name="T35" fmla="*/ 138227 h 818"/>
                <a:gd name="T36" fmla="*/ 203638 w 577"/>
                <a:gd name="T37" fmla="*/ 123507 h 818"/>
                <a:gd name="T38" fmla="*/ 206882 w 577"/>
                <a:gd name="T39" fmla="*/ 104478 h 818"/>
                <a:gd name="T40" fmla="*/ 207603 w 577"/>
                <a:gd name="T41" fmla="*/ 89758 h 818"/>
                <a:gd name="T42" fmla="*/ 207603 w 577"/>
                <a:gd name="T43" fmla="*/ 82936 h 818"/>
                <a:gd name="T44" fmla="*/ 206161 w 577"/>
                <a:gd name="T45" fmla="*/ 75038 h 818"/>
                <a:gd name="T46" fmla="*/ 204359 w 577"/>
                <a:gd name="T47" fmla="*/ 70011 h 818"/>
                <a:gd name="T48" fmla="*/ 202917 w 577"/>
                <a:gd name="T49" fmla="*/ 64626 h 818"/>
                <a:gd name="T50" fmla="*/ 201475 w 577"/>
                <a:gd name="T51" fmla="*/ 59599 h 818"/>
                <a:gd name="T52" fmla="*/ 197871 w 577"/>
                <a:gd name="T53" fmla="*/ 51342 h 818"/>
                <a:gd name="T54" fmla="*/ 195709 w 577"/>
                <a:gd name="T55" fmla="*/ 46315 h 818"/>
                <a:gd name="T56" fmla="*/ 192825 w 577"/>
                <a:gd name="T57" fmla="*/ 42007 h 818"/>
                <a:gd name="T58" fmla="*/ 188861 w 577"/>
                <a:gd name="T59" fmla="*/ 38416 h 818"/>
                <a:gd name="T60" fmla="*/ 182373 w 577"/>
                <a:gd name="T61" fmla="*/ 33031 h 818"/>
                <a:gd name="T62" fmla="*/ 151377 w 577"/>
                <a:gd name="T63" fmla="*/ 16156 h 818"/>
                <a:gd name="T64" fmla="*/ 145610 w 577"/>
                <a:gd name="T65" fmla="*/ 11848 h 818"/>
                <a:gd name="T66" fmla="*/ 138762 w 577"/>
                <a:gd name="T67" fmla="*/ 7181 h 818"/>
                <a:gd name="T68" fmla="*/ 112812 w 577"/>
                <a:gd name="T69" fmla="*/ 0 h 818"/>
                <a:gd name="T70" fmla="*/ 102720 w 577"/>
                <a:gd name="T71" fmla="*/ 0 h 818"/>
                <a:gd name="T72" fmla="*/ 168317 w 577"/>
                <a:gd name="T73" fmla="*/ 127097 h 818"/>
                <a:gd name="T74" fmla="*/ 191384 w 577"/>
                <a:gd name="T75" fmla="*/ 161923 h 818"/>
                <a:gd name="T76" fmla="*/ 176606 w 577"/>
                <a:gd name="T77" fmla="*/ 197108 h 818"/>
                <a:gd name="T78" fmla="*/ 157144 w 577"/>
                <a:gd name="T79" fmla="*/ 236961 h 818"/>
                <a:gd name="T80" fmla="*/ 119660 w 577"/>
                <a:gd name="T81" fmla="*/ 271428 h 818"/>
                <a:gd name="T82" fmla="*/ 87222 w 577"/>
                <a:gd name="T83" fmla="*/ 271428 h 818"/>
                <a:gd name="T84" fmla="*/ 49378 w 577"/>
                <a:gd name="T85" fmla="*/ 236961 h 818"/>
                <a:gd name="T86" fmla="*/ 29555 w 577"/>
                <a:gd name="T87" fmla="*/ 197108 h 818"/>
                <a:gd name="T88" fmla="*/ 14777 w 577"/>
                <a:gd name="T89" fmla="*/ 161205 h 818"/>
                <a:gd name="T90" fmla="*/ 18381 w 577"/>
                <a:gd name="T91" fmla="*/ 157974 h 818"/>
                <a:gd name="T92" fmla="*/ 95151 w 577"/>
                <a:gd name="T93" fmla="*/ 100888 h 818"/>
                <a:gd name="T94" fmla="*/ 68840 w 577"/>
                <a:gd name="T95" fmla="*/ 159410 h 818"/>
                <a:gd name="T96" fmla="*/ 68840 w 577"/>
                <a:gd name="T97" fmla="*/ 178798 h 818"/>
                <a:gd name="T98" fmla="*/ 68840 w 577"/>
                <a:gd name="T99" fmla="*/ 159410 h 818"/>
                <a:gd name="T100" fmla="*/ 130112 w 577"/>
                <a:gd name="T101" fmla="*/ 169104 h 818"/>
                <a:gd name="T102" fmla="*/ 149214 w 577"/>
                <a:gd name="T103" fmla="*/ 169104 h 8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7" h="818">
                  <a:moveTo>
                    <a:pt x="285" y="0"/>
                  </a:moveTo>
                  <a:cubicBezTo>
                    <a:pt x="275" y="0"/>
                    <a:pt x="262" y="0"/>
                    <a:pt x="252" y="2"/>
                  </a:cubicBezTo>
                  <a:cubicBezTo>
                    <a:pt x="250" y="2"/>
                    <a:pt x="250" y="2"/>
                    <a:pt x="248" y="2"/>
                  </a:cubicBezTo>
                  <a:cubicBezTo>
                    <a:pt x="238" y="2"/>
                    <a:pt x="229" y="4"/>
                    <a:pt x="221" y="6"/>
                  </a:cubicBezTo>
                  <a:cubicBezTo>
                    <a:pt x="211" y="8"/>
                    <a:pt x="203" y="10"/>
                    <a:pt x="193" y="12"/>
                  </a:cubicBezTo>
                  <a:cubicBezTo>
                    <a:pt x="193" y="12"/>
                    <a:pt x="193" y="12"/>
                    <a:pt x="191" y="12"/>
                  </a:cubicBezTo>
                  <a:cubicBezTo>
                    <a:pt x="172" y="16"/>
                    <a:pt x="153" y="23"/>
                    <a:pt x="137" y="31"/>
                  </a:cubicBezTo>
                  <a:cubicBezTo>
                    <a:pt x="120" y="39"/>
                    <a:pt x="107" y="49"/>
                    <a:pt x="92" y="59"/>
                  </a:cubicBezTo>
                  <a:cubicBezTo>
                    <a:pt x="86" y="66"/>
                    <a:pt x="80" y="70"/>
                    <a:pt x="74" y="76"/>
                  </a:cubicBezTo>
                  <a:cubicBezTo>
                    <a:pt x="49" y="100"/>
                    <a:pt x="33" y="129"/>
                    <a:pt x="21" y="164"/>
                  </a:cubicBezTo>
                  <a:cubicBezTo>
                    <a:pt x="18" y="172"/>
                    <a:pt x="14" y="180"/>
                    <a:pt x="12" y="190"/>
                  </a:cubicBezTo>
                  <a:cubicBezTo>
                    <a:pt x="10" y="199"/>
                    <a:pt x="8" y="207"/>
                    <a:pt x="8" y="215"/>
                  </a:cubicBezTo>
                  <a:cubicBezTo>
                    <a:pt x="8" y="221"/>
                    <a:pt x="6" y="225"/>
                    <a:pt x="6" y="231"/>
                  </a:cubicBezTo>
                  <a:cubicBezTo>
                    <a:pt x="6" y="236"/>
                    <a:pt x="4" y="240"/>
                    <a:pt x="4" y="246"/>
                  </a:cubicBezTo>
                  <a:cubicBezTo>
                    <a:pt x="4" y="256"/>
                    <a:pt x="2" y="266"/>
                    <a:pt x="2" y="279"/>
                  </a:cubicBezTo>
                  <a:cubicBezTo>
                    <a:pt x="2" y="287"/>
                    <a:pt x="4" y="299"/>
                    <a:pt x="6" y="311"/>
                  </a:cubicBezTo>
                  <a:cubicBezTo>
                    <a:pt x="8" y="324"/>
                    <a:pt x="10" y="340"/>
                    <a:pt x="14" y="354"/>
                  </a:cubicBezTo>
                  <a:cubicBezTo>
                    <a:pt x="16" y="367"/>
                    <a:pt x="21" y="381"/>
                    <a:pt x="23" y="391"/>
                  </a:cubicBezTo>
                  <a:cubicBezTo>
                    <a:pt x="23" y="393"/>
                    <a:pt x="23" y="393"/>
                    <a:pt x="25" y="395"/>
                  </a:cubicBezTo>
                  <a:cubicBezTo>
                    <a:pt x="27" y="403"/>
                    <a:pt x="29" y="412"/>
                    <a:pt x="31" y="418"/>
                  </a:cubicBezTo>
                  <a:cubicBezTo>
                    <a:pt x="25" y="422"/>
                    <a:pt x="21" y="426"/>
                    <a:pt x="14" y="432"/>
                  </a:cubicBezTo>
                  <a:cubicBezTo>
                    <a:pt x="6" y="444"/>
                    <a:pt x="0" y="463"/>
                    <a:pt x="2" y="485"/>
                  </a:cubicBezTo>
                  <a:cubicBezTo>
                    <a:pt x="10" y="549"/>
                    <a:pt x="49" y="571"/>
                    <a:pt x="64" y="578"/>
                  </a:cubicBezTo>
                  <a:cubicBezTo>
                    <a:pt x="68" y="608"/>
                    <a:pt x="84" y="643"/>
                    <a:pt x="109" y="682"/>
                  </a:cubicBezTo>
                  <a:cubicBezTo>
                    <a:pt x="135" y="723"/>
                    <a:pt x="172" y="762"/>
                    <a:pt x="219" y="782"/>
                  </a:cubicBezTo>
                  <a:lnTo>
                    <a:pt x="221" y="784"/>
                  </a:lnTo>
                  <a:cubicBezTo>
                    <a:pt x="238" y="805"/>
                    <a:pt x="260" y="817"/>
                    <a:pt x="289" y="817"/>
                  </a:cubicBezTo>
                  <a:cubicBezTo>
                    <a:pt x="315" y="817"/>
                    <a:pt x="340" y="803"/>
                    <a:pt x="356" y="784"/>
                  </a:cubicBezTo>
                  <a:lnTo>
                    <a:pt x="358" y="782"/>
                  </a:lnTo>
                  <a:cubicBezTo>
                    <a:pt x="404" y="760"/>
                    <a:pt x="440" y="721"/>
                    <a:pt x="467" y="682"/>
                  </a:cubicBezTo>
                  <a:cubicBezTo>
                    <a:pt x="492" y="645"/>
                    <a:pt x="508" y="608"/>
                    <a:pt x="512" y="578"/>
                  </a:cubicBezTo>
                  <a:cubicBezTo>
                    <a:pt x="524" y="571"/>
                    <a:pt x="565" y="549"/>
                    <a:pt x="574" y="485"/>
                  </a:cubicBezTo>
                  <a:cubicBezTo>
                    <a:pt x="576" y="463"/>
                    <a:pt x="569" y="444"/>
                    <a:pt x="561" y="432"/>
                  </a:cubicBezTo>
                  <a:cubicBezTo>
                    <a:pt x="555" y="424"/>
                    <a:pt x="551" y="422"/>
                    <a:pt x="545" y="418"/>
                  </a:cubicBezTo>
                  <a:cubicBezTo>
                    <a:pt x="547" y="408"/>
                    <a:pt x="551" y="397"/>
                    <a:pt x="555" y="387"/>
                  </a:cubicBezTo>
                  <a:lnTo>
                    <a:pt x="555" y="385"/>
                  </a:lnTo>
                  <a:cubicBezTo>
                    <a:pt x="555" y="383"/>
                    <a:pt x="555" y="383"/>
                    <a:pt x="557" y="381"/>
                  </a:cubicBezTo>
                  <a:cubicBezTo>
                    <a:pt x="561" y="369"/>
                    <a:pt x="563" y="356"/>
                    <a:pt x="565" y="344"/>
                  </a:cubicBezTo>
                  <a:cubicBezTo>
                    <a:pt x="567" y="330"/>
                    <a:pt x="572" y="315"/>
                    <a:pt x="572" y="303"/>
                  </a:cubicBezTo>
                  <a:cubicBezTo>
                    <a:pt x="572" y="299"/>
                    <a:pt x="572" y="295"/>
                    <a:pt x="574" y="291"/>
                  </a:cubicBezTo>
                  <a:cubicBezTo>
                    <a:pt x="574" y="285"/>
                    <a:pt x="576" y="276"/>
                    <a:pt x="576" y="270"/>
                  </a:cubicBezTo>
                  <a:cubicBezTo>
                    <a:pt x="576" y="263"/>
                    <a:pt x="576" y="256"/>
                    <a:pt x="576" y="250"/>
                  </a:cubicBezTo>
                  <a:cubicBezTo>
                    <a:pt x="576" y="246"/>
                    <a:pt x="576" y="240"/>
                    <a:pt x="576" y="234"/>
                  </a:cubicBezTo>
                  <a:lnTo>
                    <a:pt x="576" y="231"/>
                  </a:lnTo>
                  <a:cubicBezTo>
                    <a:pt x="576" y="227"/>
                    <a:pt x="574" y="223"/>
                    <a:pt x="574" y="217"/>
                  </a:cubicBezTo>
                  <a:cubicBezTo>
                    <a:pt x="574" y="215"/>
                    <a:pt x="574" y="211"/>
                    <a:pt x="572" y="209"/>
                  </a:cubicBezTo>
                  <a:cubicBezTo>
                    <a:pt x="572" y="207"/>
                    <a:pt x="572" y="203"/>
                    <a:pt x="569" y="201"/>
                  </a:cubicBezTo>
                  <a:cubicBezTo>
                    <a:pt x="569" y="199"/>
                    <a:pt x="569" y="197"/>
                    <a:pt x="567" y="195"/>
                  </a:cubicBezTo>
                  <a:cubicBezTo>
                    <a:pt x="567" y="193"/>
                    <a:pt x="565" y="188"/>
                    <a:pt x="565" y="186"/>
                  </a:cubicBezTo>
                  <a:cubicBezTo>
                    <a:pt x="565" y="184"/>
                    <a:pt x="563" y="182"/>
                    <a:pt x="563" y="180"/>
                  </a:cubicBezTo>
                  <a:cubicBezTo>
                    <a:pt x="563" y="176"/>
                    <a:pt x="561" y="174"/>
                    <a:pt x="561" y="170"/>
                  </a:cubicBezTo>
                  <a:cubicBezTo>
                    <a:pt x="561" y="168"/>
                    <a:pt x="561" y="166"/>
                    <a:pt x="559" y="166"/>
                  </a:cubicBezTo>
                  <a:cubicBezTo>
                    <a:pt x="557" y="164"/>
                    <a:pt x="557" y="160"/>
                    <a:pt x="555" y="158"/>
                  </a:cubicBezTo>
                  <a:cubicBezTo>
                    <a:pt x="553" y="154"/>
                    <a:pt x="551" y="147"/>
                    <a:pt x="549" y="143"/>
                  </a:cubicBezTo>
                  <a:cubicBezTo>
                    <a:pt x="549" y="141"/>
                    <a:pt x="547" y="139"/>
                    <a:pt x="547" y="137"/>
                  </a:cubicBezTo>
                  <a:cubicBezTo>
                    <a:pt x="545" y="135"/>
                    <a:pt x="543" y="133"/>
                    <a:pt x="543" y="129"/>
                  </a:cubicBezTo>
                  <a:cubicBezTo>
                    <a:pt x="541" y="127"/>
                    <a:pt x="541" y="125"/>
                    <a:pt x="539" y="123"/>
                  </a:cubicBezTo>
                  <a:cubicBezTo>
                    <a:pt x="537" y="121"/>
                    <a:pt x="535" y="119"/>
                    <a:pt x="535" y="117"/>
                  </a:cubicBezTo>
                  <a:cubicBezTo>
                    <a:pt x="533" y="115"/>
                    <a:pt x="533" y="113"/>
                    <a:pt x="531" y="113"/>
                  </a:cubicBezTo>
                  <a:cubicBezTo>
                    <a:pt x="528" y="111"/>
                    <a:pt x="526" y="109"/>
                    <a:pt x="524" y="107"/>
                  </a:cubicBezTo>
                  <a:cubicBezTo>
                    <a:pt x="522" y="104"/>
                    <a:pt x="520" y="102"/>
                    <a:pt x="518" y="102"/>
                  </a:cubicBezTo>
                  <a:cubicBezTo>
                    <a:pt x="514" y="98"/>
                    <a:pt x="510" y="96"/>
                    <a:pt x="506" y="92"/>
                  </a:cubicBezTo>
                  <a:cubicBezTo>
                    <a:pt x="488" y="80"/>
                    <a:pt x="467" y="72"/>
                    <a:pt x="442" y="70"/>
                  </a:cubicBezTo>
                  <a:cubicBezTo>
                    <a:pt x="438" y="64"/>
                    <a:pt x="430" y="53"/>
                    <a:pt x="420" y="45"/>
                  </a:cubicBezTo>
                  <a:cubicBezTo>
                    <a:pt x="416" y="41"/>
                    <a:pt x="412" y="37"/>
                    <a:pt x="406" y="35"/>
                  </a:cubicBezTo>
                  <a:cubicBezTo>
                    <a:pt x="406" y="35"/>
                    <a:pt x="404" y="35"/>
                    <a:pt x="404" y="33"/>
                  </a:cubicBezTo>
                  <a:cubicBezTo>
                    <a:pt x="404" y="33"/>
                    <a:pt x="402" y="33"/>
                    <a:pt x="402" y="31"/>
                  </a:cubicBezTo>
                  <a:cubicBezTo>
                    <a:pt x="397" y="27"/>
                    <a:pt x="391" y="25"/>
                    <a:pt x="385" y="20"/>
                  </a:cubicBezTo>
                  <a:cubicBezTo>
                    <a:pt x="367" y="10"/>
                    <a:pt x="346" y="2"/>
                    <a:pt x="318" y="0"/>
                  </a:cubicBezTo>
                  <a:cubicBezTo>
                    <a:pt x="315" y="0"/>
                    <a:pt x="315" y="0"/>
                    <a:pt x="313" y="0"/>
                  </a:cubicBezTo>
                  <a:cubicBezTo>
                    <a:pt x="311" y="0"/>
                    <a:pt x="311" y="0"/>
                    <a:pt x="309" y="0"/>
                  </a:cubicBezTo>
                  <a:cubicBezTo>
                    <a:pt x="301" y="0"/>
                    <a:pt x="293" y="0"/>
                    <a:pt x="285" y="0"/>
                  </a:cubicBezTo>
                  <a:close/>
                  <a:moveTo>
                    <a:pt x="422" y="219"/>
                  </a:moveTo>
                  <a:cubicBezTo>
                    <a:pt x="438" y="246"/>
                    <a:pt x="467" y="299"/>
                    <a:pt x="467" y="354"/>
                  </a:cubicBezTo>
                  <a:cubicBezTo>
                    <a:pt x="467" y="385"/>
                    <a:pt x="479" y="434"/>
                    <a:pt x="518" y="438"/>
                  </a:cubicBezTo>
                  <a:cubicBezTo>
                    <a:pt x="522" y="440"/>
                    <a:pt x="526" y="444"/>
                    <a:pt x="531" y="451"/>
                  </a:cubicBezTo>
                  <a:cubicBezTo>
                    <a:pt x="535" y="459"/>
                    <a:pt x="539" y="467"/>
                    <a:pt x="537" y="481"/>
                  </a:cubicBezTo>
                  <a:cubicBezTo>
                    <a:pt x="531" y="539"/>
                    <a:pt x="490" y="549"/>
                    <a:pt x="490" y="549"/>
                  </a:cubicBezTo>
                  <a:cubicBezTo>
                    <a:pt x="483" y="551"/>
                    <a:pt x="477" y="557"/>
                    <a:pt x="477" y="563"/>
                  </a:cubicBezTo>
                  <a:cubicBezTo>
                    <a:pt x="475" y="584"/>
                    <a:pt x="460" y="623"/>
                    <a:pt x="436" y="660"/>
                  </a:cubicBezTo>
                  <a:cubicBezTo>
                    <a:pt x="411" y="696"/>
                    <a:pt x="377" y="733"/>
                    <a:pt x="340" y="750"/>
                  </a:cubicBezTo>
                  <a:cubicBezTo>
                    <a:pt x="338" y="752"/>
                    <a:pt x="334" y="754"/>
                    <a:pt x="332" y="756"/>
                  </a:cubicBezTo>
                  <a:cubicBezTo>
                    <a:pt x="322" y="770"/>
                    <a:pt x="305" y="780"/>
                    <a:pt x="287" y="780"/>
                  </a:cubicBezTo>
                  <a:cubicBezTo>
                    <a:pt x="268" y="780"/>
                    <a:pt x="252" y="770"/>
                    <a:pt x="242" y="756"/>
                  </a:cubicBezTo>
                  <a:cubicBezTo>
                    <a:pt x="240" y="754"/>
                    <a:pt x="238" y="752"/>
                    <a:pt x="234" y="750"/>
                  </a:cubicBezTo>
                  <a:cubicBezTo>
                    <a:pt x="197" y="731"/>
                    <a:pt x="162" y="696"/>
                    <a:pt x="137" y="660"/>
                  </a:cubicBezTo>
                  <a:cubicBezTo>
                    <a:pt x="113" y="623"/>
                    <a:pt x="96" y="582"/>
                    <a:pt x="94" y="563"/>
                  </a:cubicBezTo>
                  <a:cubicBezTo>
                    <a:pt x="94" y="557"/>
                    <a:pt x="88" y="551"/>
                    <a:pt x="82" y="549"/>
                  </a:cubicBezTo>
                  <a:cubicBezTo>
                    <a:pt x="82" y="549"/>
                    <a:pt x="41" y="537"/>
                    <a:pt x="35" y="479"/>
                  </a:cubicBezTo>
                  <a:cubicBezTo>
                    <a:pt x="33" y="465"/>
                    <a:pt x="37" y="457"/>
                    <a:pt x="41" y="449"/>
                  </a:cubicBezTo>
                  <a:cubicBezTo>
                    <a:pt x="43" y="444"/>
                    <a:pt x="45" y="442"/>
                    <a:pt x="47" y="440"/>
                  </a:cubicBezTo>
                  <a:cubicBezTo>
                    <a:pt x="49" y="440"/>
                    <a:pt x="49" y="440"/>
                    <a:pt x="51" y="440"/>
                  </a:cubicBezTo>
                  <a:cubicBezTo>
                    <a:pt x="86" y="440"/>
                    <a:pt x="98" y="381"/>
                    <a:pt x="105" y="352"/>
                  </a:cubicBezTo>
                  <a:cubicBezTo>
                    <a:pt x="115" y="297"/>
                    <a:pt x="176" y="281"/>
                    <a:pt x="264" y="281"/>
                  </a:cubicBezTo>
                  <a:cubicBezTo>
                    <a:pt x="354" y="285"/>
                    <a:pt x="399" y="246"/>
                    <a:pt x="422" y="219"/>
                  </a:cubicBezTo>
                  <a:close/>
                  <a:moveTo>
                    <a:pt x="191" y="444"/>
                  </a:moveTo>
                  <a:cubicBezTo>
                    <a:pt x="176" y="444"/>
                    <a:pt x="164" y="457"/>
                    <a:pt x="164" y="471"/>
                  </a:cubicBezTo>
                  <a:cubicBezTo>
                    <a:pt x="164" y="485"/>
                    <a:pt x="176" y="498"/>
                    <a:pt x="191" y="498"/>
                  </a:cubicBezTo>
                  <a:cubicBezTo>
                    <a:pt x="205" y="498"/>
                    <a:pt x="217" y="485"/>
                    <a:pt x="217" y="471"/>
                  </a:cubicBezTo>
                  <a:cubicBezTo>
                    <a:pt x="217" y="457"/>
                    <a:pt x="205" y="444"/>
                    <a:pt x="191" y="444"/>
                  </a:cubicBezTo>
                  <a:close/>
                  <a:moveTo>
                    <a:pt x="387" y="444"/>
                  </a:moveTo>
                  <a:cubicBezTo>
                    <a:pt x="373" y="444"/>
                    <a:pt x="361" y="457"/>
                    <a:pt x="361" y="471"/>
                  </a:cubicBezTo>
                  <a:cubicBezTo>
                    <a:pt x="361" y="485"/>
                    <a:pt x="372" y="498"/>
                    <a:pt x="387" y="498"/>
                  </a:cubicBezTo>
                  <a:cubicBezTo>
                    <a:pt x="401" y="498"/>
                    <a:pt x="414" y="485"/>
                    <a:pt x="414" y="471"/>
                  </a:cubicBezTo>
                  <a:cubicBezTo>
                    <a:pt x="414" y="457"/>
                    <a:pt x="402" y="444"/>
                    <a:pt x="387" y="44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grpSp>
      <p:sp>
        <p:nvSpPr>
          <p:cNvPr id="60" name="Content Placeholder 55">
            <a:extLst>
              <a:ext uri="{FF2B5EF4-FFF2-40B4-BE49-F238E27FC236}">
                <a16:creationId xmlns:a16="http://schemas.microsoft.com/office/drawing/2014/main" id="{4C783824-9D41-1543-9CFD-09A2936703DF}"/>
              </a:ext>
            </a:extLst>
          </p:cNvPr>
          <p:cNvSpPr>
            <a:spLocks noGrp="1"/>
          </p:cNvSpPr>
          <p:nvPr>
            <p:ph sz="quarter" idx="19"/>
          </p:nvPr>
        </p:nvSpPr>
        <p:spPr>
          <a:xfrm>
            <a:off x="7106771" y="915235"/>
            <a:ext cx="1669256" cy="1373981"/>
          </a:xfrm>
          <a:prstGeom prst="rect">
            <a:avLst/>
          </a:prstGeom>
        </p:spPr>
        <p:txBody>
          <a:bodyPr rtlCol="0">
            <a:no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rtl="0"/>
            <a:r>
              <a:rPr lang="en-US" noProof="0"/>
              <a:t>Click to edit Master text styles</a:t>
            </a:r>
          </a:p>
        </p:txBody>
      </p:sp>
      <p:sp>
        <p:nvSpPr>
          <p:cNvPr id="54" name="Content Placeholder 49">
            <a:extLst>
              <a:ext uri="{FF2B5EF4-FFF2-40B4-BE49-F238E27FC236}">
                <a16:creationId xmlns:a16="http://schemas.microsoft.com/office/drawing/2014/main" id="{34CEC6EB-38AC-9546-8ADE-94D0C25419E8}"/>
              </a:ext>
            </a:extLst>
          </p:cNvPr>
          <p:cNvSpPr>
            <a:spLocks noGrp="1"/>
          </p:cNvSpPr>
          <p:nvPr>
            <p:ph sz="quarter" idx="14"/>
          </p:nvPr>
        </p:nvSpPr>
        <p:spPr>
          <a:xfrm>
            <a:off x="7128284" y="2309956"/>
            <a:ext cx="1645106" cy="375047"/>
          </a:xfrm>
          <a:prstGeom prst="rect">
            <a:avLst/>
          </a:prstGeom>
        </p:spPr>
        <p:txBody>
          <a:bodyPr rtlCol="0">
            <a:noAutofit/>
          </a:bodyPr>
          <a:lstStyle>
            <a:lvl1pPr marL="0" indent="0" algn="ctr">
              <a:buNone/>
              <a:defRPr sz="1800" b="1">
                <a:solidFill>
                  <a:schemeClr val="tx1"/>
                </a:solidFill>
                <a:latin typeface="+mj-lt"/>
              </a:defRPr>
            </a:lvl1pPr>
            <a:lvl2pPr marL="342900" indent="0" algn="ctr">
              <a:buNone/>
              <a:defRPr>
                <a:solidFill>
                  <a:schemeClr val="accent6"/>
                </a:solidFill>
              </a:defRPr>
            </a:lvl2pPr>
            <a:lvl3pPr marL="685800" indent="0" algn="ctr">
              <a:buNone/>
              <a:defRPr>
                <a:solidFill>
                  <a:schemeClr val="accent6"/>
                </a:solidFill>
              </a:defRPr>
            </a:lvl3pPr>
            <a:lvl4pPr marL="1028700" indent="0" algn="ctr">
              <a:buNone/>
              <a:defRPr>
                <a:solidFill>
                  <a:schemeClr val="accent6"/>
                </a:solidFill>
              </a:defRPr>
            </a:lvl4pPr>
            <a:lvl5pPr marL="1371600" indent="0" algn="ctr">
              <a:buNone/>
              <a:defRPr>
                <a:solidFill>
                  <a:schemeClr val="accent6"/>
                </a:solidFill>
              </a:defRPr>
            </a:lvl5pPr>
          </a:lstStyle>
          <a:p>
            <a:pPr lvl="0" rtl="0"/>
            <a:r>
              <a:rPr lang="en-US" noProof="0"/>
              <a:t>Click to edit Master text styles</a:t>
            </a:r>
          </a:p>
        </p:txBody>
      </p:sp>
      <p:grpSp>
        <p:nvGrpSpPr>
          <p:cNvPr id="37" name="Group 2" title="Icon of phone">
            <a:extLst>
              <a:ext uri="{FF2B5EF4-FFF2-40B4-BE49-F238E27FC236}">
                <a16:creationId xmlns:a16="http://schemas.microsoft.com/office/drawing/2014/main" id="{7B8675A9-D74F-D747-BF45-829AE1CECB9D}"/>
              </a:ext>
            </a:extLst>
          </p:cNvPr>
          <p:cNvGrpSpPr>
            <a:grpSpLocks/>
          </p:cNvGrpSpPr>
          <p:nvPr/>
        </p:nvGrpSpPr>
        <p:grpSpPr bwMode="auto">
          <a:xfrm>
            <a:off x="6041063" y="1220571"/>
            <a:ext cx="409744" cy="686809"/>
            <a:chOff x="7002463" y="2176463"/>
            <a:chExt cx="333375" cy="558800"/>
          </a:xfrm>
          <a:solidFill>
            <a:schemeClr val="bg1"/>
          </a:solidFill>
        </p:grpSpPr>
        <p:sp>
          <p:nvSpPr>
            <p:cNvPr id="38" name="Freeform 47">
              <a:extLst>
                <a:ext uri="{FF2B5EF4-FFF2-40B4-BE49-F238E27FC236}">
                  <a16:creationId xmlns:a16="http://schemas.microsoft.com/office/drawing/2014/main" id="{AA2E3758-4935-674C-9E9D-17D7433D673F}"/>
                </a:ext>
              </a:extLst>
            </p:cNvPr>
            <p:cNvSpPr>
              <a:spLocks noChangeArrowheads="1"/>
            </p:cNvSpPr>
            <p:nvPr/>
          </p:nvSpPr>
          <p:spPr bwMode="auto">
            <a:xfrm>
              <a:off x="7002463" y="2176463"/>
              <a:ext cx="333375" cy="558800"/>
            </a:xfrm>
            <a:custGeom>
              <a:avLst/>
              <a:gdLst>
                <a:gd name="T0" fmla="*/ 0 w 925"/>
                <a:gd name="T1" fmla="*/ 0 h 1554"/>
                <a:gd name="T2" fmla="*/ 0 w 925"/>
                <a:gd name="T3" fmla="*/ 558440 h 1554"/>
                <a:gd name="T4" fmla="*/ 333015 w 925"/>
                <a:gd name="T5" fmla="*/ 558440 h 1554"/>
                <a:gd name="T6" fmla="*/ 333015 w 925"/>
                <a:gd name="T7" fmla="*/ 0 h 1554"/>
                <a:gd name="T8" fmla="*/ 0 w 925"/>
                <a:gd name="T9" fmla="*/ 0 h 1554"/>
                <a:gd name="T10" fmla="*/ 303461 w 925"/>
                <a:gd name="T11" fmla="*/ 29486 h 1554"/>
                <a:gd name="T12" fmla="*/ 303461 w 925"/>
                <a:gd name="T13" fmla="*/ 73716 h 1554"/>
                <a:gd name="T14" fmla="*/ 29553 w 925"/>
                <a:gd name="T15" fmla="*/ 73716 h 1554"/>
                <a:gd name="T16" fmla="*/ 29553 w 925"/>
                <a:gd name="T17" fmla="*/ 29486 h 1554"/>
                <a:gd name="T18" fmla="*/ 303461 w 925"/>
                <a:gd name="T19" fmla="*/ 29486 h 1554"/>
                <a:gd name="T20" fmla="*/ 303461 w 925"/>
                <a:gd name="T21" fmla="*/ 103202 h 1554"/>
                <a:gd name="T22" fmla="*/ 303461 w 925"/>
                <a:gd name="T23" fmla="*/ 413886 h 1554"/>
                <a:gd name="T24" fmla="*/ 29553 w 925"/>
                <a:gd name="T25" fmla="*/ 413886 h 1554"/>
                <a:gd name="T26" fmla="*/ 29553 w 925"/>
                <a:gd name="T27" fmla="*/ 103202 h 1554"/>
                <a:gd name="T28" fmla="*/ 303461 w 925"/>
                <a:gd name="T29" fmla="*/ 103202 h 1554"/>
                <a:gd name="T30" fmla="*/ 29553 w 925"/>
                <a:gd name="T31" fmla="*/ 528954 h 1554"/>
                <a:gd name="T32" fmla="*/ 29553 w 925"/>
                <a:gd name="T33" fmla="*/ 443372 h 1554"/>
                <a:gd name="T34" fmla="*/ 303461 w 925"/>
                <a:gd name="T35" fmla="*/ 443372 h 1554"/>
                <a:gd name="T36" fmla="*/ 303461 w 925"/>
                <a:gd name="T37" fmla="*/ 528954 h 1554"/>
                <a:gd name="T38" fmla="*/ 29553 w 925"/>
                <a:gd name="T39" fmla="*/ 528954 h 15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5" h="1554">
                  <a:moveTo>
                    <a:pt x="0" y="0"/>
                  </a:moveTo>
                  <a:lnTo>
                    <a:pt x="0" y="1553"/>
                  </a:lnTo>
                  <a:lnTo>
                    <a:pt x="924" y="1553"/>
                  </a:lnTo>
                  <a:lnTo>
                    <a:pt x="924" y="0"/>
                  </a:lnTo>
                  <a:lnTo>
                    <a:pt x="0" y="0"/>
                  </a:lnTo>
                  <a:close/>
                  <a:moveTo>
                    <a:pt x="842" y="82"/>
                  </a:moveTo>
                  <a:lnTo>
                    <a:pt x="842" y="205"/>
                  </a:lnTo>
                  <a:lnTo>
                    <a:pt x="82" y="205"/>
                  </a:lnTo>
                  <a:lnTo>
                    <a:pt x="82" y="82"/>
                  </a:lnTo>
                  <a:lnTo>
                    <a:pt x="842" y="82"/>
                  </a:lnTo>
                  <a:close/>
                  <a:moveTo>
                    <a:pt x="842" y="287"/>
                  </a:moveTo>
                  <a:lnTo>
                    <a:pt x="842" y="1151"/>
                  </a:lnTo>
                  <a:lnTo>
                    <a:pt x="82" y="1151"/>
                  </a:lnTo>
                  <a:lnTo>
                    <a:pt x="82" y="287"/>
                  </a:lnTo>
                  <a:lnTo>
                    <a:pt x="842" y="287"/>
                  </a:lnTo>
                  <a:close/>
                  <a:moveTo>
                    <a:pt x="82" y="1471"/>
                  </a:moveTo>
                  <a:lnTo>
                    <a:pt x="82" y="1233"/>
                  </a:lnTo>
                  <a:lnTo>
                    <a:pt x="842" y="1233"/>
                  </a:lnTo>
                  <a:lnTo>
                    <a:pt x="842" y="1471"/>
                  </a:lnTo>
                  <a:lnTo>
                    <a:pt x="82" y="147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39" name="Freeform 48">
              <a:extLst>
                <a:ext uri="{FF2B5EF4-FFF2-40B4-BE49-F238E27FC236}">
                  <a16:creationId xmlns:a16="http://schemas.microsoft.com/office/drawing/2014/main" id="{641AEAFA-5A8A-1D42-B4EC-25BD0468FC80}"/>
                </a:ext>
              </a:extLst>
            </p:cNvPr>
            <p:cNvSpPr>
              <a:spLocks noChangeArrowheads="1"/>
            </p:cNvSpPr>
            <p:nvPr/>
          </p:nvSpPr>
          <p:spPr bwMode="auto">
            <a:xfrm>
              <a:off x="7151688" y="2636838"/>
              <a:ext cx="36512" cy="38100"/>
            </a:xfrm>
            <a:custGeom>
              <a:avLst/>
              <a:gdLst>
                <a:gd name="T0" fmla="*/ 5061 w 101"/>
                <a:gd name="T1" fmla="*/ 6703 h 108"/>
                <a:gd name="T2" fmla="*/ 0 w 101"/>
                <a:gd name="T3" fmla="*/ 19756 h 108"/>
                <a:gd name="T4" fmla="*/ 723 w 101"/>
                <a:gd name="T5" fmla="*/ 23283 h 108"/>
                <a:gd name="T6" fmla="*/ 1446 w 101"/>
                <a:gd name="T7" fmla="*/ 26811 h 108"/>
                <a:gd name="T8" fmla="*/ 2892 w 101"/>
                <a:gd name="T9" fmla="*/ 29633 h 108"/>
                <a:gd name="T10" fmla="*/ 5061 w 101"/>
                <a:gd name="T11" fmla="*/ 32456 h 108"/>
                <a:gd name="T12" fmla="*/ 18437 w 101"/>
                <a:gd name="T13" fmla="*/ 37747 h 108"/>
                <a:gd name="T14" fmla="*/ 31812 w 101"/>
                <a:gd name="T15" fmla="*/ 32456 h 108"/>
                <a:gd name="T16" fmla="*/ 33981 w 101"/>
                <a:gd name="T17" fmla="*/ 29633 h 108"/>
                <a:gd name="T18" fmla="*/ 35427 w 101"/>
                <a:gd name="T19" fmla="*/ 26811 h 108"/>
                <a:gd name="T20" fmla="*/ 36150 w 101"/>
                <a:gd name="T21" fmla="*/ 23283 h 108"/>
                <a:gd name="T22" fmla="*/ 36150 w 101"/>
                <a:gd name="T23" fmla="*/ 19756 h 108"/>
                <a:gd name="T24" fmla="*/ 31089 w 101"/>
                <a:gd name="T25" fmla="*/ 6703 h 108"/>
                <a:gd name="T26" fmla="*/ 5061 w 101"/>
                <a:gd name="T27" fmla="*/ 6703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108">
                  <a:moveTo>
                    <a:pt x="14" y="19"/>
                  </a:moveTo>
                  <a:cubicBezTo>
                    <a:pt x="4" y="29"/>
                    <a:pt x="0" y="41"/>
                    <a:pt x="0" y="56"/>
                  </a:cubicBezTo>
                  <a:cubicBezTo>
                    <a:pt x="0" y="60"/>
                    <a:pt x="0" y="62"/>
                    <a:pt x="2" y="66"/>
                  </a:cubicBezTo>
                  <a:cubicBezTo>
                    <a:pt x="2" y="70"/>
                    <a:pt x="4" y="72"/>
                    <a:pt x="4" y="76"/>
                  </a:cubicBezTo>
                  <a:cubicBezTo>
                    <a:pt x="6" y="80"/>
                    <a:pt x="6" y="82"/>
                    <a:pt x="8" y="84"/>
                  </a:cubicBezTo>
                  <a:cubicBezTo>
                    <a:pt x="10" y="86"/>
                    <a:pt x="12" y="90"/>
                    <a:pt x="14" y="92"/>
                  </a:cubicBezTo>
                  <a:cubicBezTo>
                    <a:pt x="25" y="103"/>
                    <a:pt x="37" y="107"/>
                    <a:pt x="51" y="107"/>
                  </a:cubicBezTo>
                  <a:cubicBezTo>
                    <a:pt x="66" y="107"/>
                    <a:pt x="78" y="101"/>
                    <a:pt x="88" y="92"/>
                  </a:cubicBezTo>
                  <a:cubicBezTo>
                    <a:pt x="90" y="90"/>
                    <a:pt x="92" y="88"/>
                    <a:pt x="94" y="84"/>
                  </a:cubicBezTo>
                  <a:cubicBezTo>
                    <a:pt x="96" y="82"/>
                    <a:pt x="98" y="78"/>
                    <a:pt x="98" y="76"/>
                  </a:cubicBezTo>
                  <a:cubicBezTo>
                    <a:pt x="100" y="74"/>
                    <a:pt x="100" y="70"/>
                    <a:pt x="100" y="66"/>
                  </a:cubicBezTo>
                  <a:cubicBezTo>
                    <a:pt x="100" y="62"/>
                    <a:pt x="100" y="60"/>
                    <a:pt x="100" y="56"/>
                  </a:cubicBezTo>
                  <a:cubicBezTo>
                    <a:pt x="100" y="41"/>
                    <a:pt x="94" y="29"/>
                    <a:pt x="86" y="19"/>
                  </a:cubicBezTo>
                  <a:cubicBezTo>
                    <a:pt x="68" y="0"/>
                    <a:pt x="33" y="0"/>
                    <a:pt x="14"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grpSp>
      <p:sp>
        <p:nvSpPr>
          <p:cNvPr id="59" name="Content Placeholder 55">
            <a:extLst>
              <a:ext uri="{FF2B5EF4-FFF2-40B4-BE49-F238E27FC236}">
                <a16:creationId xmlns:a16="http://schemas.microsoft.com/office/drawing/2014/main" id="{352A8938-CED9-4C42-A5C7-9F332BE701DC}"/>
              </a:ext>
            </a:extLst>
          </p:cNvPr>
          <p:cNvSpPr>
            <a:spLocks noGrp="1"/>
          </p:cNvSpPr>
          <p:nvPr>
            <p:ph sz="quarter" idx="18"/>
          </p:nvPr>
        </p:nvSpPr>
        <p:spPr>
          <a:xfrm>
            <a:off x="5416408" y="3525439"/>
            <a:ext cx="1669256" cy="1373981"/>
          </a:xfrm>
          <a:prstGeom prst="rect">
            <a:avLst/>
          </a:prstGeom>
        </p:spPr>
        <p:txBody>
          <a:bodyPr rtlCol="0">
            <a:no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rtl="0"/>
            <a:r>
              <a:rPr lang="en-US" noProof="0"/>
              <a:t>Click to edit Master text styles</a:t>
            </a:r>
          </a:p>
        </p:txBody>
      </p:sp>
      <p:sp>
        <p:nvSpPr>
          <p:cNvPr id="53" name="Content Placeholder 49">
            <a:extLst>
              <a:ext uri="{FF2B5EF4-FFF2-40B4-BE49-F238E27FC236}">
                <a16:creationId xmlns:a16="http://schemas.microsoft.com/office/drawing/2014/main" id="{99F6596D-2AD7-D544-9525-DDDA908A6E84}"/>
              </a:ext>
            </a:extLst>
          </p:cNvPr>
          <p:cNvSpPr>
            <a:spLocks noGrp="1"/>
          </p:cNvSpPr>
          <p:nvPr>
            <p:ph sz="quarter" idx="13"/>
          </p:nvPr>
        </p:nvSpPr>
        <p:spPr>
          <a:xfrm>
            <a:off x="5428483" y="3118245"/>
            <a:ext cx="1645106" cy="375047"/>
          </a:xfrm>
          <a:prstGeom prst="rect">
            <a:avLst/>
          </a:prstGeom>
        </p:spPr>
        <p:txBody>
          <a:bodyPr rtlCol="0">
            <a:noAutofit/>
          </a:bodyPr>
          <a:lstStyle>
            <a:lvl1pPr marL="0" indent="0" algn="ctr">
              <a:buNone/>
              <a:defRPr sz="1800" b="1">
                <a:solidFill>
                  <a:schemeClr val="tx1"/>
                </a:solidFill>
                <a:latin typeface="+mj-lt"/>
              </a:defRPr>
            </a:lvl1pPr>
            <a:lvl2pPr marL="342900" indent="0" algn="ctr">
              <a:buNone/>
              <a:defRPr>
                <a:solidFill>
                  <a:schemeClr val="accent6"/>
                </a:solidFill>
              </a:defRPr>
            </a:lvl2pPr>
            <a:lvl3pPr marL="685800" indent="0" algn="ctr">
              <a:buNone/>
              <a:defRPr>
                <a:solidFill>
                  <a:schemeClr val="accent6"/>
                </a:solidFill>
              </a:defRPr>
            </a:lvl3pPr>
            <a:lvl4pPr marL="1028700" indent="0" algn="ctr">
              <a:buNone/>
              <a:defRPr>
                <a:solidFill>
                  <a:schemeClr val="accent6"/>
                </a:solidFill>
              </a:defRPr>
            </a:lvl4pPr>
            <a:lvl5pPr marL="1371600" indent="0" algn="ctr">
              <a:buNone/>
              <a:defRPr>
                <a:solidFill>
                  <a:schemeClr val="accent6"/>
                </a:solidFill>
              </a:defRPr>
            </a:lvl5pPr>
          </a:lstStyle>
          <a:p>
            <a:pPr lvl="0" rtl="0"/>
            <a:r>
              <a:rPr lang="en-US" noProof="0"/>
              <a:t>Click to edit Master text styles</a:t>
            </a:r>
          </a:p>
        </p:txBody>
      </p:sp>
      <p:grpSp>
        <p:nvGrpSpPr>
          <p:cNvPr id="42" name="Group 1" title="Icon of money">
            <a:extLst>
              <a:ext uri="{FF2B5EF4-FFF2-40B4-BE49-F238E27FC236}">
                <a16:creationId xmlns:a16="http://schemas.microsoft.com/office/drawing/2014/main" id="{5E0CDEDA-9706-8C44-AEDB-EB87E3107078}"/>
              </a:ext>
            </a:extLst>
          </p:cNvPr>
          <p:cNvGrpSpPr>
            <a:grpSpLocks/>
          </p:cNvGrpSpPr>
          <p:nvPr/>
        </p:nvGrpSpPr>
        <p:grpSpPr bwMode="auto">
          <a:xfrm>
            <a:off x="4158896" y="4041401"/>
            <a:ext cx="823146" cy="543276"/>
            <a:chOff x="7800975" y="2262188"/>
            <a:chExt cx="635000" cy="419100"/>
          </a:xfrm>
          <a:solidFill>
            <a:schemeClr val="bg1"/>
          </a:solidFill>
        </p:grpSpPr>
        <p:sp>
          <p:nvSpPr>
            <p:cNvPr id="43" name="Freeform 44">
              <a:extLst>
                <a:ext uri="{FF2B5EF4-FFF2-40B4-BE49-F238E27FC236}">
                  <a16:creationId xmlns:a16="http://schemas.microsoft.com/office/drawing/2014/main" id="{6936A040-0C8E-C44E-935A-FA399C75C1E6}"/>
                </a:ext>
              </a:extLst>
            </p:cNvPr>
            <p:cNvSpPr>
              <a:spLocks noChangeArrowheads="1"/>
            </p:cNvSpPr>
            <p:nvPr/>
          </p:nvSpPr>
          <p:spPr bwMode="auto">
            <a:xfrm>
              <a:off x="7800975" y="2322513"/>
              <a:ext cx="573088" cy="358775"/>
            </a:xfrm>
            <a:custGeom>
              <a:avLst/>
              <a:gdLst>
                <a:gd name="T0" fmla="*/ 572728 w 1590"/>
                <a:gd name="T1" fmla="*/ 358416 h 998"/>
                <a:gd name="T2" fmla="*/ 0 w 1590"/>
                <a:gd name="T3" fmla="*/ 358416 h 998"/>
                <a:gd name="T4" fmla="*/ 0 w 1590"/>
                <a:gd name="T5" fmla="*/ 0 h 998"/>
                <a:gd name="T6" fmla="*/ 572728 w 1590"/>
                <a:gd name="T7" fmla="*/ 0 h 998"/>
                <a:gd name="T8" fmla="*/ 572728 w 1590"/>
                <a:gd name="T9" fmla="*/ 358416 h 998"/>
                <a:gd name="T10" fmla="*/ 36764 w 1590"/>
                <a:gd name="T11" fmla="*/ 321747 h 998"/>
                <a:gd name="T12" fmla="*/ 535963 w 1590"/>
                <a:gd name="T13" fmla="*/ 321747 h 998"/>
                <a:gd name="T14" fmla="*/ 535963 w 1590"/>
                <a:gd name="T15" fmla="*/ 36668 h 998"/>
                <a:gd name="T16" fmla="*/ 36764 w 1590"/>
                <a:gd name="T17" fmla="*/ 36668 h 998"/>
                <a:gd name="T18" fmla="*/ 36764 w 1590"/>
                <a:gd name="T19" fmla="*/ 321747 h 9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90" h="998">
                  <a:moveTo>
                    <a:pt x="1589" y="997"/>
                  </a:moveTo>
                  <a:lnTo>
                    <a:pt x="0" y="997"/>
                  </a:lnTo>
                  <a:lnTo>
                    <a:pt x="0" y="0"/>
                  </a:lnTo>
                  <a:lnTo>
                    <a:pt x="1589" y="0"/>
                  </a:lnTo>
                  <a:lnTo>
                    <a:pt x="1589" y="997"/>
                  </a:lnTo>
                  <a:close/>
                  <a:moveTo>
                    <a:pt x="102" y="895"/>
                  </a:moveTo>
                  <a:lnTo>
                    <a:pt x="1487" y="895"/>
                  </a:lnTo>
                  <a:lnTo>
                    <a:pt x="1487" y="102"/>
                  </a:lnTo>
                  <a:lnTo>
                    <a:pt x="102" y="102"/>
                  </a:lnTo>
                  <a:lnTo>
                    <a:pt x="102" y="89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44" name="Freeform 45">
              <a:extLst>
                <a:ext uri="{FF2B5EF4-FFF2-40B4-BE49-F238E27FC236}">
                  <a16:creationId xmlns:a16="http://schemas.microsoft.com/office/drawing/2014/main" id="{7D4A7C30-95FE-CF42-8F8F-0DBF02F5E353}"/>
                </a:ext>
              </a:extLst>
            </p:cNvPr>
            <p:cNvSpPr>
              <a:spLocks noChangeArrowheads="1"/>
            </p:cNvSpPr>
            <p:nvPr/>
          </p:nvSpPr>
          <p:spPr bwMode="auto">
            <a:xfrm>
              <a:off x="7881938" y="2262188"/>
              <a:ext cx="554037" cy="341312"/>
            </a:xfrm>
            <a:custGeom>
              <a:avLst/>
              <a:gdLst>
                <a:gd name="T0" fmla="*/ 553677 w 1539"/>
                <a:gd name="T1" fmla="*/ 340952 h 947"/>
                <a:gd name="T2" fmla="*/ 516957 w 1539"/>
                <a:gd name="T3" fmla="*/ 340952 h 947"/>
                <a:gd name="T4" fmla="*/ 516957 w 1539"/>
                <a:gd name="T5" fmla="*/ 36762 h 947"/>
                <a:gd name="T6" fmla="*/ 0 w 1539"/>
                <a:gd name="T7" fmla="*/ 36762 h 947"/>
                <a:gd name="T8" fmla="*/ 0 w 1539"/>
                <a:gd name="T9" fmla="*/ 0 h 947"/>
                <a:gd name="T10" fmla="*/ 553677 w 1539"/>
                <a:gd name="T11" fmla="*/ 0 h 947"/>
                <a:gd name="T12" fmla="*/ 553677 w 1539"/>
                <a:gd name="T13" fmla="*/ 340952 h 9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9" h="947">
                  <a:moveTo>
                    <a:pt x="1538" y="946"/>
                  </a:moveTo>
                  <a:lnTo>
                    <a:pt x="1436" y="946"/>
                  </a:lnTo>
                  <a:lnTo>
                    <a:pt x="1436" y="102"/>
                  </a:lnTo>
                  <a:lnTo>
                    <a:pt x="0" y="102"/>
                  </a:lnTo>
                  <a:lnTo>
                    <a:pt x="0" y="0"/>
                  </a:lnTo>
                  <a:lnTo>
                    <a:pt x="1538" y="0"/>
                  </a:lnTo>
                  <a:lnTo>
                    <a:pt x="1538" y="9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45" name="Freeform 46">
              <a:extLst>
                <a:ext uri="{FF2B5EF4-FFF2-40B4-BE49-F238E27FC236}">
                  <a16:creationId xmlns:a16="http://schemas.microsoft.com/office/drawing/2014/main" id="{C6A99C22-480F-EA48-B0B8-660CD2C06DE7}"/>
                </a:ext>
              </a:extLst>
            </p:cNvPr>
            <p:cNvSpPr>
              <a:spLocks noChangeArrowheads="1"/>
            </p:cNvSpPr>
            <p:nvPr/>
          </p:nvSpPr>
          <p:spPr bwMode="auto">
            <a:xfrm>
              <a:off x="8021638" y="2398713"/>
              <a:ext cx="128587" cy="207962"/>
            </a:xfrm>
            <a:custGeom>
              <a:avLst/>
              <a:gdLst>
                <a:gd name="T0" fmla="*/ 115260 w 357"/>
                <a:gd name="T1" fmla="*/ 166585 h 578"/>
                <a:gd name="T2" fmla="*/ 76720 w 357"/>
                <a:gd name="T3" fmla="*/ 182776 h 578"/>
                <a:gd name="T4" fmla="*/ 76720 w 357"/>
                <a:gd name="T5" fmla="*/ 207602 h 578"/>
                <a:gd name="T6" fmla="*/ 54749 w 357"/>
                <a:gd name="T7" fmla="*/ 207602 h 578"/>
                <a:gd name="T8" fmla="*/ 54749 w 357"/>
                <a:gd name="T9" fmla="*/ 183496 h 578"/>
                <a:gd name="T10" fmla="*/ 23772 w 357"/>
                <a:gd name="T11" fmla="*/ 177379 h 578"/>
                <a:gd name="T12" fmla="*/ 0 w 357"/>
                <a:gd name="T13" fmla="*/ 165866 h 578"/>
                <a:gd name="T14" fmla="*/ 12607 w 357"/>
                <a:gd name="T15" fmla="*/ 138521 h 578"/>
                <a:gd name="T16" fmla="*/ 32417 w 357"/>
                <a:gd name="T17" fmla="*/ 148596 h 578"/>
                <a:gd name="T18" fmla="*/ 55469 w 357"/>
                <a:gd name="T19" fmla="*/ 153993 h 578"/>
                <a:gd name="T20" fmla="*/ 55469 w 357"/>
                <a:gd name="T21" fmla="*/ 116934 h 578"/>
                <a:gd name="T22" fmla="*/ 28815 w 357"/>
                <a:gd name="T23" fmla="*/ 109018 h 578"/>
                <a:gd name="T24" fmla="*/ 10445 w 357"/>
                <a:gd name="T25" fmla="*/ 95706 h 578"/>
                <a:gd name="T26" fmla="*/ 2882 w 357"/>
                <a:gd name="T27" fmla="*/ 71959 h 578"/>
                <a:gd name="T28" fmla="*/ 16208 w 357"/>
                <a:gd name="T29" fmla="*/ 40297 h 578"/>
                <a:gd name="T30" fmla="*/ 54749 w 357"/>
                <a:gd name="T31" fmla="*/ 24106 h 578"/>
                <a:gd name="T32" fmla="*/ 54749 w 357"/>
                <a:gd name="T33" fmla="*/ 0 h 578"/>
                <a:gd name="T34" fmla="*/ 76720 w 357"/>
                <a:gd name="T35" fmla="*/ 0 h 578"/>
                <a:gd name="T36" fmla="*/ 76720 w 357"/>
                <a:gd name="T37" fmla="*/ 24106 h 578"/>
                <a:gd name="T38" fmla="*/ 121743 w 357"/>
                <a:gd name="T39" fmla="*/ 37419 h 578"/>
                <a:gd name="T40" fmla="*/ 110578 w 357"/>
                <a:gd name="T41" fmla="*/ 64763 h 578"/>
                <a:gd name="T42" fmla="*/ 76720 w 357"/>
                <a:gd name="T43" fmla="*/ 52890 h 578"/>
                <a:gd name="T44" fmla="*/ 76720 w 357"/>
                <a:gd name="T45" fmla="*/ 90669 h 578"/>
                <a:gd name="T46" fmla="*/ 103374 w 357"/>
                <a:gd name="T47" fmla="*/ 98584 h 578"/>
                <a:gd name="T48" fmla="*/ 121023 w 357"/>
                <a:gd name="T49" fmla="*/ 111897 h 578"/>
                <a:gd name="T50" fmla="*/ 128227 w 357"/>
                <a:gd name="T51" fmla="*/ 135643 h 578"/>
                <a:gd name="T52" fmla="*/ 115260 w 357"/>
                <a:gd name="T53" fmla="*/ 166585 h 578"/>
                <a:gd name="T54" fmla="*/ 42862 w 357"/>
                <a:gd name="T55" fmla="*/ 78795 h 578"/>
                <a:gd name="T56" fmla="*/ 54749 w 357"/>
                <a:gd name="T57" fmla="*/ 84552 h 578"/>
                <a:gd name="T58" fmla="*/ 54749 w 357"/>
                <a:gd name="T59" fmla="*/ 52890 h 578"/>
                <a:gd name="T60" fmla="*/ 42142 w 357"/>
                <a:gd name="T61" fmla="*/ 59726 h 578"/>
                <a:gd name="T62" fmla="*/ 38540 w 357"/>
                <a:gd name="T63" fmla="*/ 69800 h 578"/>
                <a:gd name="T64" fmla="*/ 42862 w 357"/>
                <a:gd name="T65" fmla="*/ 78795 h 578"/>
                <a:gd name="T66" fmla="*/ 88606 w 357"/>
                <a:gd name="T67" fmla="*/ 147157 h 578"/>
                <a:gd name="T68" fmla="*/ 92208 w 357"/>
                <a:gd name="T69" fmla="*/ 137802 h 578"/>
                <a:gd name="T70" fmla="*/ 87886 w 357"/>
                <a:gd name="T71" fmla="*/ 128807 h 578"/>
                <a:gd name="T72" fmla="*/ 76000 w 357"/>
                <a:gd name="T73" fmla="*/ 123050 h 578"/>
                <a:gd name="T74" fmla="*/ 76000 w 357"/>
                <a:gd name="T75" fmla="*/ 153273 h 578"/>
                <a:gd name="T76" fmla="*/ 88606 w 357"/>
                <a:gd name="T77" fmla="*/ 147157 h 5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7" h="578">
                  <a:moveTo>
                    <a:pt x="320" y="463"/>
                  </a:moveTo>
                  <a:cubicBezTo>
                    <a:pt x="295" y="487"/>
                    <a:pt x="260" y="502"/>
                    <a:pt x="213" y="508"/>
                  </a:cubicBezTo>
                  <a:lnTo>
                    <a:pt x="213" y="577"/>
                  </a:lnTo>
                  <a:lnTo>
                    <a:pt x="152" y="577"/>
                  </a:lnTo>
                  <a:lnTo>
                    <a:pt x="152" y="510"/>
                  </a:lnTo>
                  <a:cubicBezTo>
                    <a:pt x="121" y="508"/>
                    <a:pt x="92" y="504"/>
                    <a:pt x="66" y="493"/>
                  </a:cubicBezTo>
                  <a:cubicBezTo>
                    <a:pt x="39" y="485"/>
                    <a:pt x="16" y="473"/>
                    <a:pt x="0" y="461"/>
                  </a:cubicBezTo>
                  <a:lnTo>
                    <a:pt x="35" y="385"/>
                  </a:lnTo>
                  <a:cubicBezTo>
                    <a:pt x="51" y="397"/>
                    <a:pt x="68" y="404"/>
                    <a:pt x="90" y="413"/>
                  </a:cubicBezTo>
                  <a:cubicBezTo>
                    <a:pt x="113" y="421"/>
                    <a:pt x="133" y="426"/>
                    <a:pt x="154" y="428"/>
                  </a:cubicBezTo>
                  <a:lnTo>
                    <a:pt x="154" y="325"/>
                  </a:lnTo>
                  <a:cubicBezTo>
                    <a:pt x="125" y="319"/>
                    <a:pt x="101" y="311"/>
                    <a:pt x="80" y="303"/>
                  </a:cubicBezTo>
                  <a:cubicBezTo>
                    <a:pt x="60" y="295"/>
                    <a:pt x="44" y="282"/>
                    <a:pt x="29" y="266"/>
                  </a:cubicBezTo>
                  <a:cubicBezTo>
                    <a:pt x="15" y="250"/>
                    <a:pt x="8" y="227"/>
                    <a:pt x="8" y="200"/>
                  </a:cubicBezTo>
                  <a:cubicBezTo>
                    <a:pt x="8" y="166"/>
                    <a:pt x="21" y="137"/>
                    <a:pt x="45" y="112"/>
                  </a:cubicBezTo>
                  <a:cubicBezTo>
                    <a:pt x="70" y="88"/>
                    <a:pt x="107" y="73"/>
                    <a:pt x="152" y="67"/>
                  </a:cubicBezTo>
                  <a:lnTo>
                    <a:pt x="152" y="0"/>
                  </a:lnTo>
                  <a:lnTo>
                    <a:pt x="213" y="0"/>
                  </a:lnTo>
                  <a:lnTo>
                    <a:pt x="213" y="67"/>
                  </a:lnTo>
                  <a:cubicBezTo>
                    <a:pt x="264" y="71"/>
                    <a:pt x="305" y="84"/>
                    <a:pt x="338" y="104"/>
                  </a:cubicBezTo>
                  <a:lnTo>
                    <a:pt x="307" y="180"/>
                  </a:lnTo>
                  <a:cubicBezTo>
                    <a:pt x="277" y="162"/>
                    <a:pt x="246" y="151"/>
                    <a:pt x="213" y="147"/>
                  </a:cubicBezTo>
                  <a:lnTo>
                    <a:pt x="213" y="252"/>
                  </a:lnTo>
                  <a:cubicBezTo>
                    <a:pt x="242" y="258"/>
                    <a:pt x="267" y="266"/>
                    <a:pt x="287" y="274"/>
                  </a:cubicBezTo>
                  <a:cubicBezTo>
                    <a:pt x="308" y="282"/>
                    <a:pt x="324" y="295"/>
                    <a:pt x="336" y="311"/>
                  </a:cubicBezTo>
                  <a:cubicBezTo>
                    <a:pt x="350" y="327"/>
                    <a:pt x="356" y="350"/>
                    <a:pt x="356" y="377"/>
                  </a:cubicBezTo>
                  <a:cubicBezTo>
                    <a:pt x="356" y="409"/>
                    <a:pt x="344" y="438"/>
                    <a:pt x="320" y="463"/>
                  </a:cubicBezTo>
                  <a:close/>
                  <a:moveTo>
                    <a:pt x="119" y="219"/>
                  </a:moveTo>
                  <a:cubicBezTo>
                    <a:pt x="127" y="225"/>
                    <a:pt x="137" y="231"/>
                    <a:pt x="152" y="235"/>
                  </a:cubicBezTo>
                  <a:lnTo>
                    <a:pt x="152" y="147"/>
                  </a:lnTo>
                  <a:cubicBezTo>
                    <a:pt x="135" y="151"/>
                    <a:pt x="125" y="157"/>
                    <a:pt x="117" y="166"/>
                  </a:cubicBezTo>
                  <a:cubicBezTo>
                    <a:pt x="109" y="174"/>
                    <a:pt x="107" y="182"/>
                    <a:pt x="107" y="194"/>
                  </a:cubicBezTo>
                  <a:cubicBezTo>
                    <a:pt x="107" y="203"/>
                    <a:pt x="111" y="213"/>
                    <a:pt x="119" y="219"/>
                  </a:cubicBezTo>
                  <a:close/>
                  <a:moveTo>
                    <a:pt x="246" y="409"/>
                  </a:moveTo>
                  <a:cubicBezTo>
                    <a:pt x="254" y="401"/>
                    <a:pt x="256" y="393"/>
                    <a:pt x="256" y="383"/>
                  </a:cubicBezTo>
                  <a:cubicBezTo>
                    <a:pt x="256" y="373"/>
                    <a:pt x="252" y="364"/>
                    <a:pt x="244" y="358"/>
                  </a:cubicBezTo>
                  <a:cubicBezTo>
                    <a:pt x="236" y="352"/>
                    <a:pt x="225" y="346"/>
                    <a:pt x="211" y="342"/>
                  </a:cubicBezTo>
                  <a:lnTo>
                    <a:pt x="211" y="426"/>
                  </a:lnTo>
                  <a:cubicBezTo>
                    <a:pt x="227" y="422"/>
                    <a:pt x="240" y="418"/>
                    <a:pt x="246" y="40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grpSp>
      <p:sp>
        <p:nvSpPr>
          <p:cNvPr id="58" name="Content Placeholder 55">
            <a:extLst>
              <a:ext uri="{FF2B5EF4-FFF2-40B4-BE49-F238E27FC236}">
                <a16:creationId xmlns:a16="http://schemas.microsoft.com/office/drawing/2014/main" id="{CB7A9028-68FF-1E43-B9AD-AF8843FD2981}"/>
              </a:ext>
            </a:extLst>
          </p:cNvPr>
          <p:cNvSpPr>
            <a:spLocks noGrp="1"/>
          </p:cNvSpPr>
          <p:nvPr>
            <p:ph sz="quarter" idx="17"/>
          </p:nvPr>
        </p:nvSpPr>
        <p:spPr>
          <a:xfrm>
            <a:off x="3758611" y="910309"/>
            <a:ext cx="1669256" cy="1373981"/>
          </a:xfrm>
          <a:prstGeom prst="rect">
            <a:avLst/>
          </a:prstGeom>
        </p:spPr>
        <p:txBody>
          <a:bodyPr rtlCol="0">
            <a:no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rtl="0"/>
            <a:r>
              <a:rPr lang="en-US" noProof="0"/>
              <a:t>Click to edit Master text styles</a:t>
            </a:r>
          </a:p>
        </p:txBody>
      </p:sp>
      <p:sp>
        <p:nvSpPr>
          <p:cNvPr id="52" name="Content Placeholder 49">
            <a:extLst>
              <a:ext uri="{FF2B5EF4-FFF2-40B4-BE49-F238E27FC236}">
                <a16:creationId xmlns:a16="http://schemas.microsoft.com/office/drawing/2014/main" id="{F3F2E1D1-95C0-2E46-A849-AE5D1FBE3A5D}"/>
              </a:ext>
            </a:extLst>
          </p:cNvPr>
          <p:cNvSpPr>
            <a:spLocks noGrp="1"/>
          </p:cNvSpPr>
          <p:nvPr>
            <p:ph sz="quarter" idx="12"/>
          </p:nvPr>
        </p:nvSpPr>
        <p:spPr>
          <a:xfrm>
            <a:off x="3746544" y="2316715"/>
            <a:ext cx="1645106" cy="375047"/>
          </a:xfrm>
          <a:prstGeom prst="rect">
            <a:avLst/>
          </a:prstGeom>
        </p:spPr>
        <p:txBody>
          <a:bodyPr rtlCol="0">
            <a:noAutofit/>
          </a:bodyPr>
          <a:lstStyle>
            <a:lvl1pPr marL="0" indent="0" algn="ctr">
              <a:buNone/>
              <a:defRPr sz="1800" b="1">
                <a:solidFill>
                  <a:schemeClr val="tx1"/>
                </a:solidFill>
                <a:latin typeface="+mj-lt"/>
              </a:defRPr>
            </a:lvl1pPr>
            <a:lvl2pPr marL="342900" indent="0" algn="ctr">
              <a:buNone/>
              <a:defRPr>
                <a:solidFill>
                  <a:schemeClr val="accent6"/>
                </a:solidFill>
              </a:defRPr>
            </a:lvl2pPr>
            <a:lvl3pPr marL="685800" indent="0" algn="ctr">
              <a:buNone/>
              <a:defRPr>
                <a:solidFill>
                  <a:schemeClr val="accent6"/>
                </a:solidFill>
              </a:defRPr>
            </a:lvl3pPr>
            <a:lvl4pPr marL="1028700" indent="0" algn="ctr">
              <a:buNone/>
              <a:defRPr>
                <a:solidFill>
                  <a:schemeClr val="accent6"/>
                </a:solidFill>
              </a:defRPr>
            </a:lvl4pPr>
            <a:lvl5pPr marL="1371600" indent="0" algn="ctr">
              <a:buNone/>
              <a:defRPr>
                <a:solidFill>
                  <a:schemeClr val="accent6"/>
                </a:solidFill>
              </a:defRPr>
            </a:lvl5pPr>
          </a:lstStyle>
          <a:p>
            <a:pPr lvl="0" rtl="0"/>
            <a:r>
              <a:rPr lang="en-US" noProof="0"/>
              <a:t>Click to edit Master text styles</a:t>
            </a:r>
          </a:p>
        </p:txBody>
      </p:sp>
      <p:sp>
        <p:nvSpPr>
          <p:cNvPr id="36" name="Freeform 19" title="Icon of star">
            <a:extLst>
              <a:ext uri="{FF2B5EF4-FFF2-40B4-BE49-F238E27FC236}">
                <a16:creationId xmlns:a16="http://schemas.microsoft.com/office/drawing/2014/main" id="{B339879B-003E-E845-B57F-D2DC0BDB10F2}"/>
              </a:ext>
            </a:extLst>
          </p:cNvPr>
          <p:cNvSpPr>
            <a:spLocks noChangeArrowheads="1"/>
          </p:cNvSpPr>
          <p:nvPr/>
        </p:nvSpPr>
        <p:spPr bwMode="auto">
          <a:xfrm>
            <a:off x="2526314" y="1216963"/>
            <a:ext cx="711357" cy="679701"/>
          </a:xfrm>
          <a:custGeom>
            <a:avLst/>
            <a:gdLst>
              <a:gd name="T0" fmla="*/ 607652 w 1691"/>
              <a:gd name="T1" fmla="*/ 220978 h 1610"/>
              <a:gd name="T2" fmla="*/ 375378 w 1691"/>
              <a:gd name="T3" fmla="*/ 220978 h 1610"/>
              <a:gd name="T4" fmla="*/ 304905 w 1691"/>
              <a:gd name="T5" fmla="*/ 0 h 1610"/>
              <a:gd name="T6" fmla="*/ 231915 w 1691"/>
              <a:gd name="T7" fmla="*/ 219898 h 1610"/>
              <a:gd name="T8" fmla="*/ 0 w 1691"/>
              <a:gd name="T9" fmla="*/ 219178 h 1610"/>
              <a:gd name="T10" fmla="*/ 2157 w 1691"/>
              <a:gd name="T11" fmla="*/ 220978 h 1610"/>
              <a:gd name="T12" fmla="*/ 0 w 1691"/>
              <a:gd name="T13" fmla="*/ 220978 h 1610"/>
              <a:gd name="T14" fmla="*/ 187689 w 1691"/>
              <a:gd name="T15" fmla="*/ 357020 h 1610"/>
              <a:gd name="T16" fmla="*/ 116497 w 1691"/>
              <a:gd name="T17" fmla="*/ 578357 h 1610"/>
              <a:gd name="T18" fmla="*/ 304186 w 1691"/>
              <a:gd name="T19" fmla="*/ 441956 h 1610"/>
              <a:gd name="T20" fmla="*/ 490437 w 1691"/>
              <a:gd name="T21" fmla="*/ 579077 h 1610"/>
              <a:gd name="T22" fmla="*/ 419604 w 1691"/>
              <a:gd name="T23" fmla="*/ 357739 h 1610"/>
              <a:gd name="T24" fmla="*/ 607652 w 1691"/>
              <a:gd name="T25" fmla="*/ 220978 h 1610"/>
              <a:gd name="T26" fmla="*/ 427154 w 1691"/>
              <a:gd name="T27" fmla="*/ 491982 h 1610"/>
              <a:gd name="T28" fmla="*/ 303467 w 1691"/>
              <a:gd name="T29" fmla="*/ 401287 h 1610"/>
              <a:gd name="T30" fmla="*/ 179060 w 1691"/>
              <a:gd name="T31" fmla="*/ 491982 h 1610"/>
              <a:gd name="T32" fmla="*/ 226881 w 1691"/>
              <a:gd name="T33" fmla="*/ 345503 h 1610"/>
              <a:gd name="T34" fmla="*/ 102474 w 1691"/>
              <a:gd name="T35" fmla="*/ 254808 h 1610"/>
              <a:gd name="T36" fmla="*/ 103912 w 1691"/>
              <a:gd name="T37" fmla="*/ 254808 h 1610"/>
              <a:gd name="T38" fmla="*/ 101755 w 1691"/>
              <a:gd name="T39" fmla="*/ 253369 h 1610"/>
              <a:gd name="T40" fmla="*/ 255645 w 1691"/>
              <a:gd name="T41" fmla="*/ 254089 h 1610"/>
              <a:gd name="T42" fmla="*/ 304186 w 1691"/>
              <a:gd name="T43" fmla="*/ 107610 h 1610"/>
              <a:gd name="T44" fmla="*/ 351288 w 1691"/>
              <a:gd name="T45" fmla="*/ 254808 h 1610"/>
              <a:gd name="T46" fmla="*/ 505898 w 1691"/>
              <a:gd name="T47" fmla="*/ 254808 h 1610"/>
              <a:gd name="T48" fmla="*/ 380772 w 1691"/>
              <a:gd name="T49" fmla="*/ 346223 h 1610"/>
              <a:gd name="T50" fmla="*/ 427154 w 1691"/>
              <a:gd name="T51" fmla="*/ 491982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ffectLst/>
        </p:spPr>
        <p:txBody>
          <a:bodyPr wrap="none" rtlCol="0" anchor="ctr"/>
          <a:lstStyle/>
          <a:p>
            <a:pPr rtl="0"/>
            <a:endParaRPr lang="en-GB" sz="1013" noProof="0"/>
          </a:p>
        </p:txBody>
      </p:sp>
      <p:sp>
        <p:nvSpPr>
          <p:cNvPr id="57" name="Content Placeholder 55">
            <a:extLst>
              <a:ext uri="{FF2B5EF4-FFF2-40B4-BE49-F238E27FC236}">
                <a16:creationId xmlns:a16="http://schemas.microsoft.com/office/drawing/2014/main" id="{64C1CF39-BA5C-7048-B20C-D043C94F1917}"/>
              </a:ext>
            </a:extLst>
          </p:cNvPr>
          <p:cNvSpPr>
            <a:spLocks noGrp="1"/>
          </p:cNvSpPr>
          <p:nvPr>
            <p:ph sz="quarter" idx="16"/>
          </p:nvPr>
        </p:nvSpPr>
        <p:spPr>
          <a:xfrm>
            <a:off x="2035717" y="3531387"/>
            <a:ext cx="1669256" cy="1373981"/>
          </a:xfrm>
          <a:prstGeom prst="rect">
            <a:avLst/>
          </a:prstGeom>
        </p:spPr>
        <p:txBody>
          <a:bodyPr rtlCol="0">
            <a:no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rtl="0"/>
            <a:r>
              <a:rPr lang="en-US" noProof="0"/>
              <a:t>Click to edit Master text styles</a:t>
            </a:r>
          </a:p>
        </p:txBody>
      </p:sp>
      <p:sp>
        <p:nvSpPr>
          <p:cNvPr id="51" name="Content Placeholder 49">
            <a:extLst>
              <a:ext uri="{FF2B5EF4-FFF2-40B4-BE49-F238E27FC236}">
                <a16:creationId xmlns:a16="http://schemas.microsoft.com/office/drawing/2014/main" id="{793DF339-0284-D243-A968-953CD06F740A}"/>
              </a:ext>
            </a:extLst>
          </p:cNvPr>
          <p:cNvSpPr>
            <a:spLocks noGrp="1"/>
          </p:cNvSpPr>
          <p:nvPr>
            <p:ph sz="quarter" idx="11"/>
          </p:nvPr>
        </p:nvSpPr>
        <p:spPr>
          <a:xfrm>
            <a:off x="2042857" y="3128221"/>
            <a:ext cx="1645106" cy="375047"/>
          </a:xfrm>
          <a:prstGeom prst="rect">
            <a:avLst/>
          </a:prstGeom>
        </p:spPr>
        <p:txBody>
          <a:bodyPr rtlCol="0">
            <a:noAutofit/>
          </a:bodyPr>
          <a:lstStyle>
            <a:lvl1pPr marL="0" indent="0" algn="ctr">
              <a:buNone/>
              <a:defRPr sz="1800" b="1">
                <a:solidFill>
                  <a:schemeClr val="tx1"/>
                </a:solidFill>
                <a:latin typeface="+mj-lt"/>
              </a:defRPr>
            </a:lvl1pPr>
            <a:lvl2pPr marL="342900" indent="0" algn="ctr">
              <a:buNone/>
              <a:defRPr>
                <a:solidFill>
                  <a:schemeClr val="accent6"/>
                </a:solidFill>
              </a:defRPr>
            </a:lvl2pPr>
            <a:lvl3pPr marL="685800" indent="0" algn="ctr">
              <a:buNone/>
              <a:defRPr>
                <a:solidFill>
                  <a:schemeClr val="accent6"/>
                </a:solidFill>
              </a:defRPr>
            </a:lvl3pPr>
            <a:lvl4pPr marL="1028700" indent="0" algn="ctr">
              <a:buNone/>
              <a:defRPr>
                <a:solidFill>
                  <a:schemeClr val="accent6"/>
                </a:solidFill>
              </a:defRPr>
            </a:lvl4pPr>
            <a:lvl5pPr marL="1371600" indent="0" algn="ctr">
              <a:buNone/>
              <a:defRPr>
                <a:solidFill>
                  <a:schemeClr val="accent6"/>
                </a:solidFill>
              </a:defRPr>
            </a:lvl5pPr>
          </a:lstStyle>
          <a:p>
            <a:pPr lvl="0" rtl="0"/>
            <a:r>
              <a:rPr lang="en-US" noProof="0"/>
              <a:t>Click to edit Master text styles</a:t>
            </a:r>
          </a:p>
        </p:txBody>
      </p:sp>
      <p:sp>
        <p:nvSpPr>
          <p:cNvPr id="41" name="Freeform 18">
            <a:extLst>
              <a:ext uri="{FF2B5EF4-FFF2-40B4-BE49-F238E27FC236}">
                <a16:creationId xmlns:a16="http://schemas.microsoft.com/office/drawing/2014/main" id="{0647A463-04A5-3F43-B372-B75AAA73B05D}"/>
              </a:ext>
            </a:extLst>
          </p:cNvPr>
          <p:cNvSpPr>
            <a:spLocks noChangeArrowheads="1"/>
          </p:cNvSpPr>
          <p:nvPr/>
        </p:nvSpPr>
        <p:spPr bwMode="auto">
          <a:xfrm>
            <a:off x="1011861" y="4127298"/>
            <a:ext cx="394696" cy="394696"/>
          </a:xfrm>
          <a:custGeom>
            <a:avLst/>
            <a:gdLst>
              <a:gd name="T0" fmla="*/ 147458 w 821"/>
              <a:gd name="T1" fmla="*/ 0 h 819"/>
              <a:gd name="T2" fmla="*/ 0 w 821"/>
              <a:gd name="T3" fmla="*/ 147097 h 819"/>
              <a:gd name="T4" fmla="*/ 147458 w 821"/>
              <a:gd name="T5" fmla="*/ 294914 h 819"/>
              <a:gd name="T6" fmla="*/ 294915 w 821"/>
              <a:gd name="T7" fmla="*/ 147097 h 819"/>
              <a:gd name="T8" fmla="*/ 147458 w 821"/>
              <a:gd name="T9" fmla="*/ 0 h 819"/>
              <a:gd name="T10" fmla="*/ 147458 w 821"/>
              <a:gd name="T11" fmla="*/ 249848 h 819"/>
              <a:gd name="T12" fmla="*/ 44957 w 821"/>
              <a:gd name="T13" fmla="*/ 147097 h 819"/>
              <a:gd name="T14" fmla="*/ 147458 w 821"/>
              <a:gd name="T15" fmla="*/ 45066 h 819"/>
              <a:gd name="T16" fmla="*/ 249959 w 821"/>
              <a:gd name="T17" fmla="*/ 147097 h 819"/>
              <a:gd name="T18" fmla="*/ 147458 w 821"/>
              <a:gd name="T19" fmla="*/ 249848 h 8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1" h="819">
                <a:moveTo>
                  <a:pt x="410" y="0"/>
                </a:moveTo>
                <a:cubicBezTo>
                  <a:pt x="185" y="0"/>
                  <a:pt x="0" y="183"/>
                  <a:pt x="0" y="408"/>
                </a:cubicBezTo>
                <a:cubicBezTo>
                  <a:pt x="0" y="634"/>
                  <a:pt x="185" y="818"/>
                  <a:pt x="410" y="818"/>
                </a:cubicBezTo>
                <a:cubicBezTo>
                  <a:pt x="635" y="818"/>
                  <a:pt x="820" y="634"/>
                  <a:pt x="820" y="408"/>
                </a:cubicBezTo>
                <a:cubicBezTo>
                  <a:pt x="820" y="183"/>
                  <a:pt x="635" y="0"/>
                  <a:pt x="410" y="0"/>
                </a:cubicBezTo>
                <a:close/>
                <a:moveTo>
                  <a:pt x="410" y="693"/>
                </a:moveTo>
                <a:cubicBezTo>
                  <a:pt x="252" y="693"/>
                  <a:pt x="125" y="566"/>
                  <a:pt x="125" y="408"/>
                </a:cubicBezTo>
                <a:cubicBezTo>
                  <a:pt x="125" y="251"/>
                  <a:pt x="252" y="125"/>
                  <a:pt x="410" y="125"/>
                </a:cubicBezTo>
                <a:cubicBezTo>
                  <a:pt x="568" y="125"/>
                  <a:pt x="695" y="251"/>
                  <a:pt x="695" y="408"/>
                </a:cubicBezTo>
                <a:cubicBezTo>
                  <a:pt x="695" y="564"/>
                  <a:pt x="566" y="693"/>
                  <a:pt x="410" y="693"/>
                </a:cubicBezTo>
                <a:close/>
              </a:path>
            </a:pathLst>
          </a:custGeom>
          <a:solidFill>
            <a:schemeClr val="bg1"/>
          </a:solidFill>
          <a:ln>
            <a:noFill/>
          </a:ln>
          <a:effectLst/>
        </p:spPr>
        <p:txBody>
          <a:bodyPr wrap="none" rtlCol="0" anchor="ctr"/>
          <a:lstStyle/>
          <a:p>
            <a:pPr rtl="0"/>
            <a:endParaRPr lang="en-GB" sz="1013" noProof="0"/>
          </a:p>
        </p:txBody>
      </p:sp>
      <p:sp>
        <p:nvSpPr>
          <p:cNvPr id="40" name="Freeform 17" title="Icon of gears">
            <a:extLst>
              <a:ext uri="{FF2B5EF4-FFF2-40B4-BE49-F238E27FC236}">
                <a16:creationId xmlns:a16="http://schemas.microsoft.com/office/drawing/2014/main" id="{1BAD2BB4-D665-CD4C-A276-822C111AFFE7}"/>
              </a:ext>
            </a:extLst>
          </p:cNvPr>
          <p:cNvSpPr>
            <a:spLocks noChangeArrowheads="1"/>
          </p:cNvSpPr>
          <p:nvPr/>
        </p:nvSpPr>
        <p:spPr bwMode="auto">
          <a:xfrm>
            <a:off x="827653" y="3950110"/>
            <a:ext cx="749074" cy="749072"/>
          </a:xfrm>
          <a:custGeom>
            <a:avLst/>
            <a:gdLst>
              <a:gd name="T0" fmla="*/ 560028 w 1557"/>
              <a:gd name="T1" fmla="*/ 254100 h 1557"/>
              <a:gd name="T2" fmla="*/ 507121 w 1557"/>
              <a:gd name="T3" fmla="*/ 214149 h 1557"/>
              <a:gd name="T4" fmla="*/ 529075 w 1557"/>
              <a:gd name="T5" fmla="*/ 149005 h 1557"/>
              <a:gd name="T6" fmla="*/ 464291 w 1557"/>
              <a:gd name="T7" fmla="*/ 132089 h 1557"/>
              <a:gd name="T8" fmla="*/ 459972 w 1557"/>
              <a:gd name="T9" fmla="*/ 64065 h 1557"/>
              <a:gd name="T10" fmla="*/ 394107 w 1557"/>
              <a:gd name="T11" fmla="*/ 73063 h 1557"/>
              <a:gd name="T12" fmla="*/ 363154 w 1557"/>
              <a:gd name="T13" fmla="*/ 11157 h 1557"/>
              <a:gd name="T14" fmla="*/ 305928 w 1557"/>
              <a:gd name="T15" fmla="*/ 44989 h 1557"/>
              <a:gd name="T16" fmla="*/ 254100 w 1557"/>
              <a:gd name="T17" fmla="*/ 0 h 1557"/>
              <a:gd name="T18" fmla="*/ 214509 w 1557"/>
              <a:gd name="T19" fmla="*/ 52907 h 1557"/>
              <a:gd name="T20" fmla="*/ 148645 w 1557"/>
              <a:gd name="T21" fmla="*/ 30953 h 1557"/>
              <a:gd name="T22" fmla="*/ 131729 w 1557"/>
              <a:gd name="T23" fmla="*/ 95737 h 1557"/>
              <a:gd name="T24" fmla="*/ 64065 w 1557"/>
              <a:gd name="T25" fmla="*/ 100416 h 1557"/>
              <a:gd name="T26" fmla="*/ 72703 w 1557"/>
              <a:gd name="T27" fmla="*/ 165921 h 1557"/>
              <a:gd name="T28" fmla="*/ 10797 w 1557"/>
              <a:gd name="T29" fmla="*/ 196873 h 1557"/>
              <a:gd name="T30" fmla="*/ 44989 w 1557"/>
              <a:gd name="T31" fmla="*/ 254100 h 1557"/>
              <a:gd name="T32" fmla="*/ 0 w 1557"/>
              <a:gd name="T33" fmla="*/ 305567 h 1557"/>
              <a:gd name="T34" fmla="*/ 52908 w 1557"/>
              <a:gd name="T35" fmla="*/ 345518 h 1557"/>
              <a:gd name="T36" fmla="*/ 30953 w 1557"/>
              <a:gd name="T37" fmla="*/ 411022 h 1557"/>
              <a:gd name="T38" fmla="*/ 95737 w 1557"/>
              <a:gd name="T39" fmla="*/ 427938 h 1557"/>
              <a:gd name="T40" fmla="*/ 100056 w 1557"/>
              <a:gd name="T41" fmla="*/ 495602 h 1557"/>
              <a:gd name="T42" fmla="*/ 165561 w 1557"/>
              <a:gd name="T43" fmla="*/ 486964 h 1557"/>
              <a:gd name="T44" fmla="*/ 196514 w 1557"/>
              <a:gd name="T45" fmla="*/ 548870 h 1557"/>
              <a:gd name="T46" fmla="*/ 254100 w 1557"/>
              <a:gd name="T47" fmla="*/ 515038 h 1557"/>
              <a:gd name="T48" fmla="*/ 305928 w 1557"/>
              <a:gd name="T49" fmla="*/ 560027 h 1557"/>
              <a:gd name="T50" fmla="*/ 345519 w 1557"/>
              <a:gd name="T51" fmla="*/ 506760 h 1557"/>
              <a:gd name="T52" fmla="*/ 411023 w 1557"/>
              <a:gd name="T53" fmla="*/ 529074 h 1557"/>
              <a:gd name="T54" fmla="*/ 428299 w 1557"/>
              <a:gd name="T55" fmla="*/ 463930 h 1557"/>
              <a:gd name="T56" fmla="*/ 495963 w 1557"/>
              <a:gd name="T57" fmla="*/ 459611 h 1557"/>
              <a:gd name="T58" fmla="*/ 486965 w 1557"/>
              <a:gd name="T59" fmla="*/ 394106 h 1557"/>
              <a:gd name="T60" fmla="*/ 549231 w 1557"/>
              <a:gd name="T61" fmla="*/ 363154 h 1557"/>
              <a:gd name="T62" fmla="*/ 515039 w 1557"/>
              <a:gd name="T63" fmla="*/ 305567 h 1557"/>
              <a:gd name="T64" fmla="*/ 280734 w 1557"/>
              <a:gd name="T65" fmla="*/ 473648 h 1557"/>
              <a:gd name="T66" fmla="*/ 280734 w 1557"/>
              <a:gd name="T67" fmla="*/ 86379 h 1557"/>
              <a:gd name="T68" fmla="*/ 280734 w 1557"/>
              <a:gd name="T69" fmla="*/ 473648 h 15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7" h="1557">
                <a:moveTo>
                  <a:pt x="1556" y="849"/>
                </a:moveTo>
                <a:lnTo>
                  <a:pt x="1556" y="706"/>
                </a:lnTo>
                <a:lnTo>
                  <a:pt x="1431" y="706"/>
                </a:lnTo>
                <a:cubicBezTo>
                  <a:pt x="1427" y="667"/>
                  <a:pt x="1419" y="630"/>
                  <a:pt x="1409" y="595"/>
                </a:cubicBezTo>
                <a:lnTo>
                  <a:pt x="1526" y="547"/>
                </a:lnTo>
                <a:lnTo>
                  <a:pt x="1470" y="414"/>
                </a:lnTo>
                <a:lnTo>
                  <a:pt x="1353" y="461"/>
                </a:lnTo>
                <a:cubicBezTo>
                  <a:pt x="1335" y="428"/>
                  <a:pt x="1315" y="395"/>
                  <a:pt x="1290" y="367"/>
                </a:cubicBezTo>
                <a:lnTo>
                  <a:pt x="1378" y="279"/>
                </a:lnTo>
                <a:lnTo>
                  <a:pt x="1278" y="178"/>
                </a:lnTo>
                <a:lnTo>
                  <a:pt x="1190" y="266"/>
                </a:lnTo>
                <a:cubicBezTo>
                  <a:pt x="1161" y="242"/>
                  <a:pt x="1128" y="221"/>
                  <a:pt x="1095" y="203"/>
                </a:cubicBezTo>
                <a:lnTo>
                  <a:pt x="1142" y="86"/>
                </a:lnTo>
                <a:lnTo>
                  <a:pt x="1009" y="31"/>
                </a:lnTo>
                <a:lnTo>
                  <a:pt x="960" y="147"/>
                </a:lnTo>
                <a:cubicBezTo>
                  <a:pt x="923" y="137"/>
                  <a:pt x="886" y="129"/>
                  <a:pt x="850" y="125"/>
                </a:cubicBezTo>
                <a:lnTo>
                  <a:pt x="850" y="0"/>
                </a:lnTo>
                <a:lnTo>
                  <a:pt x="706" y="0"/>
                </a:lnTo>
                <a:lnTo>
                  <a:pt x="706" y="125"/>
                </a:lnTo>
                <a:cubicBezTo>
                  <a:pt x="667" y="129"/>
                  <a:pt x="630" y="137"/>
                  <a:pt x="596" y="147"/>
                </a:cubicBezTo>
                <a:lnTo>
                  <a:pt x="546" y="31"/>
                </a:lnTo>
                <a:lnTo>
                  <a:pt x="413" y="86"/>
                </a:lnTo>
                <a:lnTo>
                  <a:pt x="460" y="203"/>
                </a:lnTo>
                <a:cubicBezTo>
                  <a:pt x="428" y="221"/>
                  <a:pt x="395" y="242"/>
                  <a:pt x="366" y="266"/>
                </a:cubicBezTo>
                <a:lnTo>
                  <a:pt x="278" y="178"/>
                </a:lnTo>
                <a:lnTo>
                  <a:pt x="178" y="279"/>
                </a:lnTo>
                <a:lnTo>
                  <a:pt x="266" y="367"/>
                </a:lnTo>
                <a:cubicBezTo>
                  <a:pt x="241" y="395"/>
                  <a:pt x="221" y="428"/>
                  <a:pt x="202" y="461"/>
                </a:cubicBezTo>
                <a:lnTo>
                  <a:pt x="86" y="414"/>
                </a:lnTo>
                <a:lnTo>
                  <a:pt x="30" y="547"/>
                </a:lnTo>
                <a:lnTo>
                  <a:pt x="147" y="595"/>
                </a:lnTo>
                <a:cubicBezTo>
                  <a:pt x="137" y="632"/>
                  <a:pt x="129" y="669"/>
                  <a:pt x="125" y="706"/>
                </a:cubicBezTo>
                <a:lnTo>
                  <a:pt x="0" y="706"/>
                </a:lnTo>
                <a:lnTo>
                  <a:pt x="0" y="849"/>
                </a:lnTo>
                <a:lnTo>
                  <a:pt x="125" y="849"/>
                </a:lnTo>
                <a:cubicBezTo>
                  <a:pt x="129" y="888"/>
                  <a:pt x="137" y="925"/>
                  <a:pt x="147" y="960"/>
                </a:cubicBezTo>
                <a:lnTo>
                  <a:pt x="30" y="1009"/>
                </a:lnTo>
                <a:lnTo>
                  <a:pt x="86" y="1142"/>
                </a:lnTo>
                <a:lnTo>
                  <a:pt x="202" y="1095"/>
                </a:lnTo>
                <a:cubicBezTo>
                  <a:pt x="221" y="1127"/>
                  <a:pt x="241" y="1160"/>
                  <a:pt x="266" y="1189"/>
                </a:cubicBezTo>
                <a:lnTo>
                  <a:pt x="178" y="1277"/>
                </a:lnTo>
                <a:lnTo>
                  <a:pt x="278" y="1377"/>
                </a:lnTo>
                <a:lnTo>
                  <a:pt x="366" y="1289"/>
                </a:lnTo>
                <a:cubicBezTo>
                  <a:pt x="395" y="1314"/>
                  <a:pt x="428" y="1334"/>
                  <a:pt x="460" y="1353"/>
                </a:cubicBezTo>
                <a:lnTo>
                  <a:pt x="413" y="1470"/>
                </a:lnTo>
                <a:lnTo>
                  <a:pt x="546" y="1525"/>
                </a:lnTo>
                <a:lnTo>
                  <a:pt x="596" y="1408"/>
                </a:lnTo>
                <a:cubicBezTo>
                  <a:pt x="632" y="1418"/>
                  <a:pt x="669" y="1426"/>
                  <a:pt x="706" y="1431"/>
                </a:cubicBezTo>
                <a:lnTo>
                  <a:pt x="706" y="1556"/>
                </a:lnTo>
                <a:lnTo>
                  <a:pt x="850" y="1556"/>
                </a:lnTo>
                <a:lnTo>
                  <a:pt x="850" y="1431"/>
                </a:lnTo>
                <a:cubicBezTo>
                  <a:pt x="889" y="1426"/>
                  <a:pt x="925" y="1418"/>
                  <a:pt x="960" y="1408"/>
                </a:cubicBezTo>
                <a:lnTo>
                  <a:pt x="1009" y="1525"/>
                </a:lnTo>
                <a:lnTo>
                  <a:pt x="1142" y="1470"/>
                </a:lnTo>
                <a:lnTo>
                  <a:pt x="1095" y="1353"/>
                </a:lnTo>
                <a:cubicBezTo>
                  <a:pt x="1128" y="1334"/>
                  <a:pt x="1161" y="1314"/>
                  <a:pt x="1190" y="1289"/>
                </a:cubicBezTo>
                <a:lnTo>
                  <a:pt x="1278" y="1377"/>
                </a:lnTo>
                <a:lnTo>
                  <a:pt x="1378" y="1277"/>
                </a:lnTo>
                <a:lnTo>
                  <a:pt x="1290" y="1189"/>
                </a:lnTo>
                <a:cubicBezTo>
                  <a:pt x="1315" y="1160"/>
                  <a:pt x="1335" y="1127"/>
                  <a:pt x="1353" y="1095"/>
                </a:cubicBezTo>
                <a:lnTo>
                  <a:pt x="1470" y="1142"/>
                </a:lnTo>
                <a:lnTo>
                  <a:pt x="1526" y="1009"/>
                </a:lnTo>
                <a:lnTo>
                  <a:pt x="1409" y="960"/>
                </a:lnTo>
                <a:cubicBezTo>
                  <a:pt x="1419" y="923"/>
                  <a:pt x="1427" y="886"/>
                  <a:pt x="1431" y="849"/>
                </a:cubicBezTo>
                <a:lnTo>
                  <a:pt x="1556" y="849"/>
                </a:lnTo>
                <a:close/>
                <a:moveTo>
                  <a:pt x="780" y="1316"/>
                </a:moveTo>
                <a:cubicBezTo>
                  <a:pt x="483" y="1316"/>
                  <a:pt x="241" y="1074"/>
                  <a:pt x="241" y="777"/>
                </a:cubicBezTo>
                <a:cubicBezTo>
                  <a:pt x="241" y="481"/>
                  <a:pt x="483" y="240"/>
                  <a:pt x="780" y="240"/>
                </a:cubicBezTo>
                <a:cubicBezTo>
                  <a:pt x="1077" y="240"/>
                  <a:pt x="1319" y="481"/>
                  <a:pt x="1319" y="777"/>
                </a:cubicBezTo>
                <a:cubicBezTo>
                  <a:pt x="1319" y="1074"/>
                  <a:pt x="1077" y="1316"/>
                  <a:pt x="780" y="1316"/>
                </a:cubicBezTo>
                <a:close/>
              </a:path>
            </a:pathLst>
          </a:custGeom>
          <a:solidFill>
            <a:schemeClr val="bg1"/>
          </a:solidFill>
          <a:ln>
            <a:noFill/>
          </a:ln>
          <a:effectLst/>
        </p:spPr>
        <p:txBody>
          <a:bodyPr wrap="none" rtlCol="0" anchor="ctr"/>
          <a:lstStyle/>
          <a:p>
            <a:pPr rtl="0"/>
            <a:endParaRPr lang="en-GB" sz="1013" noProof="0"/>
          </a:p>
        </p:txBody>
      </p:sp>
      <p:sp>
        <p:nvSpPr>
          <p:cNvPr id="56" name="Content Placeholder 55">
            <a:extLst>
              <a:ext uri="{FF2B5EF4-FFF2-40B4-BE49-F238E27FC236}">
                <a16:creationId xmlns:a16="http://schemas.microsoft.com/office/drawing/2014/main" id="{10739762-808E-A643-9980-6640E194CC02}"/>
              </a:ext>
            </a:extLst>
          </p:cNvPr>
          <p:cNvSpPr>
            <a:spLocks noGrp="1"/>
          </p:cNvSpPr>
          <p:nvPr>
            <p:ph sz="quarter" idx="15"/>
          </p:nvPr>
        </p:nvSpPr>
        <p:spPr>
          <a:xfrm>
            <a:off x="346354" y="910309"/>
            <a:ext cx="1669256" cy="1373981"/>
          </a:xfrm>
          <a:prstGeom prst="rect">
            <a:avLst/>
          </a:prstGeom>
        </p:spPr>
        <p:txBody>
          <a:bodyPr rtlCol="0">
            <a:noAutofit/>
          </a:bodyPr>
          <a:lstStyle>
            <a:lvl1pPr marL="0" indent="0">
              <a:buNone/>
              <a:defRPr sz="1350"/>
            </a:lvl1pPr>
            <a:lvl2pPr marL="342900" indent="0">
              <a:buNone/>
              <a:defRPr sz="1350"/>
            </a:lvl2pPr>
            <a:lvl3pPr marL="685800" indent="0">
              <a:buNone/>
              <a:defRPr sz="1350"/>
            </a:lvl3pPr>
            <a:lvl4pPr marL="1028700" indent="0">
              <a:buNone/>
              <a:defRPr sz="1350"/>
            </a:lvl4pPr>
            <a:lvl5pPr marL="1371600" indent="0">
              <a:buNone/>
              <a:defRPr sz="1350"/>
            </a:lvl5pPr>
          </a:lstStyle>
          <a:p>
            <a:pPr lvl="0" rtl="0"/>
            <a:r>
              <a:rPr lang="en-US" noProof="0"/>
              <a:t>Click to edit Master text styles</a:t>
            </a:r>
          </a:p>
        </p:txBody>
      </p:sp>
      <p:sp>
        <p:nvSpPr>
          <p:cNvPr id="50" name="Content Placeholder 49">
            <a:extLst>
              <a:ext uri="{FF2B5EF4-FFF2-40B4-BE49-F238E27FC236}">
                <a16:creationId xmlns:a16="http://schemas.microsoft.com/office/drawing/2014/main" id="{7518B673-06A7-5442-8C84-0C4137AEF254}"/>
              </a:ext>
            </a:extLst>
          </p:cNvPr>
          <p:cNvSpPr>
            <a:spLocks noGrp="1"/>
          </p:cNvSpPr>
          <p:nvPr>
            <p:ph sz="quarter" idx="10"/>
          </p:nvPr>
        </p:nvSpPr>
        <p:spPr>
          <a:xfrm>
            <a:off x="370294" y="2309956"/>
            <a:ext cx="1645106" cy="375047"/>
          </a:xfrm>
          <a:prstGeom prst="rect">
            <a:avLst/>
          </a:prstGeom>
        </p:spPr>
        <p:txBody>
          <a:bodyPr rtlCol="0">
            <a:noAutofit/>
          </a:bodyPr>
          <a:lstStyle>
            <a:lvl1pPr marL="0" indent="0" algn="ctr">
              <a:buNone/>
              <a:defRPr sz="1800" b="1">
                <a:solidFill>
                  <a:schemeClr val="tx1"/>
                </a:solidFill>
                <a:latin typeface="+mj-lt"/>
              </a:defRPr>
            </a:lvl1pPr>
            <a:lvl2pPr marL="342900" indent="0" algn="ctr">
              <a:buNone/>
              <a:defRPr>
                <a:solidFill>
                  <a:schemeClr val="accent6"/>
                </a:solidFill>
              </a:defRPr>
            </a:lvl2pPr>
            <a:lvl3pPr marL="685800" indent="0" algn="ctr">
              <a:buNone/>
              <a:defRPr>
                <a:solidFill>
                  <a:schemeClr val="accent6"/>
                </a:solidFill>
              </a:defRPr>
            </a:lvl3pPr>
            <a:lvl4pPr marL="1028700" indent="0" algn="ctr">
              <a:buNone/>
              <a:defRPr>
                <a:solidFill>
                  <a:schemeClr val="accent6"/>
                </a:solidFill>
              </a:defRPr>
            </a:lvl4pPr>
            <a:lvl5pPr marL="1371600" indent="0" algn="ctr">
              <a:buNone/>
              <a:defRPr>
                <a:solidFill>
                  <a:schemeClr val="accent6"/>
                </a:solidFill>
              </a:defRPr>
            </a:lvl5pPr>
          </a:lstStyle>
          <a:p>
            <a:pPr lvl="0" rtl="0"/>
            <a:r>
              <a:rPr lang="en-US" noProof="0"/>
              <a:t>Click to edit Master text styles</a:t>
            </a:r>
          </a:p>
        </p:txBody>
      </p:sp>
      <p:sp>
        <p:nvSpPr>
          <p:cNvPr id="9" name="Title 8">
            <a:extLst>
              <a:ext uri="{FF2B5EF4-FFF2-40B4-BE49-F238E27FC236}">
                <a16:creationId xmlns:a16="http://schemas.microsoft.com/office/drawing/2014/main" id="{DAC52417-594B-7D46-8593-5D84D1F08848}"/>
              </a:ext>
            </a:extLst>
          </p:cNvPr>
          <p:cNvSpPr>
            <a:spLocks noGrp="1"/>
          </p:cNvSpPr>
          <p:nvPr>
            <p:ph type="title"/>
          </p:nvPr>
        </p:nvSpPr>
        <p:spPr>
          <a:xfrm>
            <a:off x="628650" y="177403"/>
            <a:ext cx="7886700" cy="551260"/>
          </a:xfrm>
          <a:prstGeom prst="rect">
            <a:avLst/>
          </a:prstGeom>
        </p:spPr>
        <p:txBody>
          <a:bodyPr rtlCol="0">
            <a:normAutofit/>
          </a:bodyPr>
          <a:lstStyle>
            <a:lvl1pPr algn="ctr">
              <a:defRPr sz="2400">
                <a:solidFill>
                  <a:schemeClr val="tx1"/>
                </a:solidFill>
              </a:defRPr>
            </a:lvl1pPr>
          </a:lstStyle>
          <a:p>
            <a:pPr rtl="0"/>
            <a:r>
              <a:rPr lang="en-US" noProof="0"/>
              <a:t>Click to edit Master title style</a:t>
            </a:r>
            <a:endParaRPr lang="en-GB" noProof="0"/>
          </a:p>
        </p:txBody>
      </p:sp>
      <p:sp>
        <p:nvSpPr>
          <p:cNvPr id="49" name="Rectangle 48">
            <a:extLst>
              <a:ext uri="{FF2B5EF4-FFF2-40B4-BE49-F238E27FC236}">
                <a16:creationId xmlns:a16="http://schemas.microsoft.com/office/drawing/2014/main" id="{9941EB9E-8F8B-4AE0-AA86-461F3BE717C1}"/>
              </a:ext>
            </a:extLst>
          </p:cNvPr>
          <p:cNvSpPr/>
          <p:nvPr/>
        </p:nvSpPr>
        <p:spPr>
          <a:xfrm>
            <a:off x="0" y="2711053"/>
            <a:ext cx="9144000" cy="40719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55" name="Rectangle 54">
            <a:extLst>
              <a:ext uri="{FF2B5EF4-FFF2-40B4-BE49-F238E27FC236}">
                <a16:creationId xmlns:a16="http://schemas.microsoft.com/office/drawing/2014/main" id="{11878F4D-CF6F-499C-A72B-ABBA9D072D39}"/>
              </a:ext>
            </a:extLst>
          </p:cNvPr>
          <p:cNvSpPr/>
          <p:nvPr/>
        </p:nvSpPr>
        <p:spPr>
          <a:xfrm>
            <a:off x="2036224" y="2711053"/>
            <a:ext cx="1689497" cy="4071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3" name="Rectangle 62">
            <a:extLst>
              <a:ext uri="{FF2B5EF4-FFF2-40B4-BE49-F238E27FC236}">
                <a16:creationId xmlns:a16="http://schemas.microsoft.com/office/drawing/2014/main" id="{102AAA89-DCF9-48F1-91EB-8F4AB46FC9EA}"/>
              </a:ext>
            </a:extLst>
          </p:cNvPr>
          <p:cNvSpPr/>
          <p:nvPr/>
        </p:nvSpPr>
        <p:spPr>
          <a:xfrm>
            <a:off x="5415219" y="2711053"/>
            <a:ext cx="1689497" cy="4071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7" name="Rectangle 66">
            <a:extLst>
              <a:ext uri="{FF2B5EF4-FFF2-40B4-BE49-F238E27FC236}">
                <a16:creationId xmlns:a16="http://schemas.microsoft.com/office/drawing/2014/main" id="{2C933F48-3192-4962-9335-A99076B21DEB}"/>
              </a:ext>
            </a:extLst>
          </p:cNvPr>
          <p:cNvSpPr/>
          <p:nvPr/>
        </p:nvSpPr>
        <p:spPr>
          <a:xfrm>
            <a:off x="3725722" y="2711053"/>
            <a:ext cx="1689497" cy="4071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8" name="Rectangle 67">
            <a:extLst>
              <a:ext uri="{FF2B5EF4-FFF2-40B4-BE49-F238E27FC236}">
                <a16:creationId xmlns:a16="http://schemas.microsoft.com/office/drawing/2014/main" id="{C9E3D031-4779-4993-87C5-0A4282A4CCAA}"/>
              </a:ext>
            </a:extLst>
          </p:cNvPr>
          <p:cNvSpPr/>
          <p:nvPr/>
        </p:nvSpPr>
        <p:spPr>
          <a:xfrm>
            <a:off x="7104716" y="2711053"/>
            <a:ext cx="1689497" cy="4071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69" name="Rectangle 68">
            <a:extLst>
              <a:ext uri="{FF2B5EF4-FFF2-40B4-BE49-F238E27FC236}">
                <a16:creationId xmlns:a16="http://schemas.microsoft.com/office/drawing/2014/main" id="{C39EE46F-00E9-4381-828E-8CAFE6BE0AE8}"/>
              </a:ext>
            </a:extLst>
          </p:cNvPr>
          <p:cNvSpPr/>
          <p:nvPr/>
        </p:nvSpPr>
        <p:spPr>
          <a:xfrm>
            <a:off x="346727" y="2711053"/>
            <a:ext cx="1689497" cy="40719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0" name="Rectangle 69">
            <a:extLst>
              <a:ext uri="{FF2B5EF4-FFF2-40B4-BE49-F238E27FC236}">
                <a16:creationId xmlns:a16="http://schemas.microsoft.com/office/drawing/2014/main" id="{37AE43D3-F75D-49FD-8B08-82A46FDE71CB}"/>
              </a:ext>
            </a:extLst>
          </p:cNvPr>
          <p:cNvSpPr/>
          <p:nvPr/>
        </p:nvSpPr>
        <p:spPr>
          <a:xfrm rot="5400000">
            <a:off x="746775" y="3531819"/>
            <a:ext cx="889399" cy="622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1" name="Rectangle 70">
            <a:extLst>
              <a:ext uri="{FF2B5EF4-FFF2-40B4-BE49-F238E27FC236}">
                <a16:creationId xmlns:a16="http://schemas.microsoft.com/office/drawing/2014/main" id="{DDE345DD-C247-402B-95D9-4A7E0F8AA034}"/>
              </a:ext>
            </a:extLst>
          </p:cNvPr>
          <p:cNvSpPr/>
          <p:nvPr/>
        </p:nvSpPr>
        <p:spPr>
          <a:xfrm rot="5400000">
            <a:off x="2436273" y="2235227"/>
            <a:ext cx="889399" cy="622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2" name="Rectangle 71">
            <a:extLst>
              <a:ext uri="{FF2B5EF4-FFF2-40B4-BE49-F238E27FC236}">
                <a16:creationId xmlns:a16="http://schemas.microsoft.com/office/drawing/2014/main" id="{173A4211-7996-4A39-A866-4DD69988AED3}"/>
              </a:ext>
            </a:extLst>
          </p:cNvPr>
          <p:cNvSpPr/>
          <p:nvPr/>
        </p:nvSpPr>
        <p:spPr>
          <a:xfrm rot="5400000">
            <a:off x="5815268" y="2235227"/>
            <a:ext cx="889399" cy="6225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3" name="Rectangle 72">
            <a:extLst>
              <a:ext uri="{FF2B5EF4-FFF2-40B4-BE49-F238E27FC236}">
                <a16:creationId xmlns:a16="http://schemas.microsoft.com/office/drawing/2014/main" id="{10412310-12B7-414C-95CE-F96D40677D7B}"/>
              </a:ext>
            </a:extLst>
          </p:cNvPr>
          <p:cNvSpPr/>
          <p:nvPr/>
        </p:nvSpPr>
        <p:spPr>
          <a:xfrm rot="5400000">
            <a:off x="7535892" y="3531818"/>
            <a:ext cx="889399" cy="62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4" name="Rectangle 73">
            <a:extLst>
              <a:ext uri="{FF2B5EF4-FFF2-40B4-BE49-F238E27FC236}">
                <a16:creationId xmlns:a16="http://schemas.microsoft.com/office/drawing/2014/main" id="{8DA8B14F-3CE1-431D-8F23-D2674B7BBB3D}"/>
              </a:ext>
            </a:extLst>
          </p:cNvPr>
          <p:cNvSpPr/>
          <p:nvPr/>
        </p:nvSpPr>
        <p:spPr>
          <a:xfrm rot="5400000">
            <a:off x="4125771" y="3531819"/>
            <a:ext cx="889399" cy="622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5" name="Oval 74">
            <a:extLst>
              <a:ext uri="{FF2B5EF4-FFF2-40B4-BE49-F238E27FC236}">
                <a16:creationId xmlns:a16="http://schemas.microsoft.com/office/drawing/2014/main" id="{A0178D44-4AB3-4842-8836-79FF394B5136}"/>
              </a:ext>
            </a:extLst>
          </p:cNvPr>
          <p:cNvSpPr/>
          <p:nvPr/>
        </p:nvSpPr>
        <p:spPr>
          <a:xfrm>
            <a:off x="1127945" y="2855371"/>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6" name="Oval 75">
            <a:extLst>
              <a:ext uri="{FF2B5EF4-FFF2-40B4-BE49-F238E27FC236}">
                <a16:creationId xmlns:a16="http://schemas.microsoft.com/office/drawing/2014/main" id="{633275C8-A3B5-4D8C-89D1-DBDC2791A47D}"/>
              </a:ext>
            </a:extLst>
          </p:cNvPr>
          <p:cNvSpPr/>
          <p:nvPr/>
        </p:nvSpPr>
        <p:spPr>
          <a:xfrm>
            <a:off x="2817442"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7" name="Oval 76">
            <a:extLst>
              <a:ext uri="{FF2B5EF4-FFF2-40B4-BE49-F238E27FC236}">
                <a16:creationId xmlns:a16="http://schemas.microsoft.com/office/drawing/2014/main" id="{DED51DB6-9C5F-43AC-BFF1-F5AE27F57777}"/>
              </a:ext>
            </a:extLst>
          </p:cNvPr>
          <p:cNvSpPr/>
          <p:nvPr/>
        </p:nvSpPr>
        <p:spPr>
          <a:xfrm>
            <a:off x="4509267"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8" name="Oval 77">
            <a:extLst>
              <a:ext uri="{FF2B5EF4-FFF2-40B4-BE49-F238E27FC236}">
                <a16:creationId xmlns:a16="http://schemas.microsoft.com/office/drawing/2014/main" id="{CF12C0B7-2617-4914-A438-A3D5BCB5D4F6}"/>
              </a:ext>
            </a:extLst>
          </p:cNvPr>
          <p:cNvSpPr/>
          <p:nvPr/>
        </p:nvSpPr>
        <p:spPr>
          <a:xfrm>
            <a:off x="6196438"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79" name="Oval 78">
            <a:extLst>
              <a:ext uri="{FF2B5EF4-FFF2-40B4-BE49-F238E27FC236}">
                <a16:creationId xmlns:a16="http://schemas.microsoft.com/office/drawing/2014/main" id="{62D61816-AEB7-46AE-9A71-4DC1EB242FD4}"/>
              </a:ext>
            </a:extLst>
          </p:cNvPr>
          <p:cNvSpPr/>
          <p:nvPr/>
        </p:nvSpPr>
        <p:spPr>
          <a:xfrm>
            <a:off x="7917063" y="2851120"/>
            <a:ext cx="127058" cy="127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80" name="Oval 79">
            <a:extLst>
              <a:ext uri="{FF2B5EF4-FFF2-40B4-BE49-F238E27FC236}">
                <a16:creationId xmlns:a16="http://schemas.microsoft.com/office/drawing/2014/main" id="{234EA8A8-887B-4902-A391-7A80367B90E4}"/>
              </a:ext>
            </a:extLst>
          </p:cNvPr>
          <p:cNvSpPr/>
          <p:nvPr/>
        </p:nvSpPr>
        <p:spPr>
          <a:xfrm>
            <a:off x="7364442" y="3696891"/>
            <a:ext cx="1232297" cy="123229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81" name="Oval 80">
            <a:extLst>
              <a:ext uri="{FF2B5EF4-FFF2-40B4-BE49-F238E27FC236}">
                <a16:creationId xmlns:a16="http://schemas.microsoft.com/office/drawing/2014/main" id="{7D61B534-16F5-4CD8-9DB1-DED45B61A6C6}"/>
              </a:ext>
            </a:extLst>
          </p:cNvPr>
          <p:cNvSpPr/>
          <p:nvPr/>
        </p:nvSpPr>
        <p:spPr>
          <a:xfrm>
            <a:off x="5612692" y="942975"/>
            <a:ext cx="1232297" cy="12322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82" name="Oval 81">
            <a:extLst>
              <a:ext uri="{FF2B5EF4-FFF2-40B4-BE49-F238E27FC236}">
                <a16:creationId xmlns:a16="http://schemas.microsoft.com/office/drawing/2014/main" id="{8570BB7B-5D8C-4D70-AC9D-EFC604B8EE0E}"/>
              </a:ext>
            </a:extLst>
          </p:cNvPr>
          <p:cNvSpPr/>
          <p:nvPr/>
        </p:nvSpPr>
        <p:spPr>
          <a:xfrm>
            <a:off x="3954320" y="3696891"/>
            <a:ext cx="1232297" cy="12322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83" name="Oval 82">
            <a:extLst>
              <a:ext uri="{FF2B5EF4-FFF2-40B4-BE49-F238E27FC236}">
                <a16:creationId xmlns:a16="http://schemas.microsoft.com/office/drawing/2014/main" id="{F5DBACCB-5211-4909-96B1-E1B3FA149D2F}"/>
              </a:ext>
            </a:extLst>
          </p:cNvPr>
          <p:cNvSpPr/>
          <p:nvPr/>
        </p:nvSpPr>
        <p:spPr>
          <a:xfrm>
            <a:off x="575326" y="3696891"/>
            <a:ext cx="1232297" cy="123229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sp>
        <p:nvSpPr>
          <p:cNvPr id="84" name="Oval 83">
            <a:extLst>
              <a:ext uri="{FF2B5EF4-FFF2-40B4-BE49-F238E27FC236}">
                <a16:creationId xmlns:a16="http://schemas.microsoft.com/office/drawing/2014/main" id="{0F71D9BD-5344-438A-B7AB-070BA1C77C69}"/>
              </a:ext>
            </a:extLst>
          </p:cNvPr>
          <p:cNvSpPr/>
          <p:nvPr/>
        </p:nvSpPr>
        <p:spPr>
          <a:xfrm>
            <a:off x="2264824" y="942975"/>
            <a:ext cx="1232297" cy="12322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013" noProof="0"/>
          </a:p>
        </p:txBody>
      </p:sp>
      <p:grpSp>
        <p:nvGrpSpPr>
          <p:cNvPr id="85" name="Group 6" title="Icon of man">
            <a:extLst>
              <a:ext uri="{FF2B5EF4-FFF2-40B4-BE49-F238E27FC236}">
                <a16:creationId xmlns:a16="http://schemas.microsoft.com/office/drawing/2014/main" id="{2EC6CEBA-F43A-410A-B652-223FC7FE19E6}"/>
              </a:ext>
            </a:extLst>
          </p:cNvPr>
          <p:cNvGrpSpPr>
            <a:grpSpLocks/>
          </p:cNvGrpSpPr>
          <p:nvPr/>
        </p:nvGrpSpPr>
        <p:grpSpPr bwMode="auto">
          <a:xfrm>
            <a:off x="7659812" y="3998699"/>
            <a:ext cx="638971" cy="638971"/>
            <a:chOff x="3630613" y="2214563"/>
            <a:chExt cx="457200" cy="457200"/>
          </a:xfrm>
          <a:solidFill>
            <a:schemeClr val="bg1"/>
          </a:solidFill>
        </p:grpSpPr>
        <p:sp>
          <p:nvSpPr>
            <p:cNvPr id="86" name="Freeform 10">
              <a:extLst>
                <a:ext uri="{FF2B5EF4-FFF2-40B4-BE49-F238E27FC236}">
                  <a16:creationId xmlns:a16="http://schemas.microsoft.com/office/drawing/2014/main" id="{56667F8B-B8E8-4A78-BE33-3418F7FACA46}"/>
                </a:ext>
              </a:extLst>
            </p:cNvPr>
            <p:cNvSpPr>
              <a:spLocks noChangeArrowheads="1"/>
            </p:cNvSpPr>
            <p:nvPr/>
          </p:nvSpPr>
          <p:spPr bwMode="auto">
            <a:xfrm>
              <a:off x="3630613" y="2214563"/>
              <a:ext cx="457200" cy="457200"/>
            </a:xfrm>
            <a:custGeom>
              <a:avLst/>
              <a:gdLst>
                <a:gd name="T0" fmla="*/ 456840 w 1271"/>
                <a:gd name="T1" fmla="*/ 456840 h 1271"/>
                <a:gd name="T2" fmla="*/ 0 w 1271"/>
                <a:gd name="T3" fmla="*/ 456840 h 1271"/>
                <a:gd name="T4" fmla="*/ 0 w 1271"/>
                <a:gd name="T5" fmla="*/ 0 h 1271"/>
                <a:gd name="T6" fmla="*/ 456840 w 1271"/>
                <a:gd name="T7" fmla="*/ 0 h 1271"/>
                <a:gd name="T8" fmla="*/ 456840 w 1271"/>
                <a:gd name="T9" fmla="*/ 456840 h 1271"/>
                <a:gd name="T10" fmla="*/ 44245 w 1271"/>
                <a:gd name="T11" fmla="*/ 414034 h 1271"/>
                <a:gd name="T12" fmla="*/ 411876 w 1271"/>
                <a:gd name="T13" fmla="*/ 414034 h 1271"/>
                <a:gd name="T14" fmla="*/ 411876 w 1271"/>
                <a:gd name="T15" fmla="*/ 42806 h 1271"/>
                <a:gd name="T16" fmla="*/ 44245 w 1271"/>
                <a:gd name="T17" fmla="*/ 42806 h 1271"/>
                <a:gd name="T18" fmla="*/ 44245 w 1271"/>
                <a:gd name="T19" fmla="*/ 414034 h 12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1" h="1271">
                  <a:moveTo>
                    <a:pt x="1270" y="1270"/>
                  </a:moveTo>
                  <a:lnTo>
                    <a:pt x="0" y="1270"/>
                  </a:lnTo>
                  <a:lnTo>
                    <a:pt x="0" y="0"/>
                  </a:lnTo>
                  <a:lnTo>
                    <a:pt x="1270" y="0"/>
                  </a:lnTo>
                  <a:lnTo>
                    <a:pt x="1270" y="1270"/>
                  </a:lnTo>
                  <a:close/>
                  <a:moveTo>
                    <a:pt x="123" y="1151"/>
                  </a:moveTo>
                  <a:lnTo>
                    <a:pt x="1145" y="1151"/>
                  </a:lnTo>
                  <a:lnTo>
                    <a:pt x="1145" y="119"/>
                  </a:lnTo>
                  <a:lnTo>
                    <a:pt x="123" y="119"/>
                  </a:lnTo>
                  <a:lnTo>
                    <a:pt x="123" y="115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87" name="Freeform 11">
              <a:extLst>
                <a:ext uri="{FF2B5EF4-FFF2-40B4-BE49-F238E27FC236}">
                  <a16:creationId xmlns:a16="http://schemas.microsoft.com/office/drawing/2014/main" id="{13FA28C6-E6CB-44E9-8682-9E9107F5E691}"/>
                </a:ext>
              </a:extLst>
            </p:cNvPr>
            <p:cNvSpPr>
              <a:spLocks noChangeArrowheads="1"/>
            </p:cNvSpPr>
            <p:nvPr/>
          </p:nvSpPr>
          <p:spPr bwMode="auto">
            <a:xfrm>
              <a:off x="3756025" y="2295525"/>
              <a:ext cx="207963" cy="293688"/>
            </a:xfrm>
            <a:custGeom>
              <a:avLst/>
              <a:gdLst>
                <a:gd name="T0" fmla="*/ 90826 w 577"/>
                <a:gd name="T1" fmla="*/ 718 h 818"/>
                <a:gd name="T2" fmla="*/ 79653 w 577"/>
                <a:gd name="T3" fmla="*/ 2154 h 818"/>
                <a:gd name="T4" fmla="*/ 68840 w 577"/>
                <a:gd name="T5" fmla="*/ 4308 h 818"/>
                <a:gd name="T6" fmla="*/ 33159 w 577"/>
                <a:gd name="T7" fmla="*/ 21183 h 818"/>
                <a:gd name="T8" fmla="*/ 7569 w 577"/>
                <a:gd name="T9" fmla="*/ 58881 h 818"/>
                <a:gd name="T10" fmla="*/ 2883 w 577"/>
                <a:gd name="T11" fmla="*/ 77192 h 818"/>
                <a:gd name="T12" fmla="*/ 1442 w 577"/>
                <a:gd name="T13" fmla="*/ 88322 h 818"/>
                <a:gd name="T14" fmla="*/ 2163 w 577"/>
                <a:gd name="T15" fmla="*/ 111659 h 818"/>
                <a:gd name="T16" fmla="*/ 8290 w 577"/>
                <a:gd name="T17" fmla="*/ 140381 h 818"/>
                <a:gd name="T18" fmla="*/ 11173 w 577"/>
                <a:gd name="T19" fmla="*/ 150075 h 818"/>
                <a:gd name="T20" fmla="*/ 721 w 577"/>
                <a:gd name="T21" fmla="*/ 174130 h 818"/>
                <a:gd name="T22" fmla="*/ 39286 w 577"/>
                <a:gd name="T23" fmla="*/ 244860 h 818"/>
                <a:gd name="T24" fmla="*/ 79653 w 577"/>
                <a:gd name="T25" fmla="*/ 281481 h 818"/>
                <a:gd name="T26" fmla="*/ 128310 w 577"/>
                <a:gd name="T27" fmla="*/ 281481 h 818"/>
                <a:gd name="T28" fmla="*/ 168317 w 577"/>
                <a:gd name="T29" fmla="*/ 244860 h 818"/>
                <a:gd name="T30" fmla="*/ 206882 w 577"/>
                <a:gd name="T31" fmla="*/ 174130 h 818"/>
                <a:gd name="T32" fmla="*/ 196430 w 577"/>
                <a:gd name="T33" fmla="*/ 150075 h 818"/>
                <a:gd name="T34" fmla="*/ 200034 w 577"/>
                <a:gd name="T35" fmla="*/ 138227 h 818"/>
                <a:gd name="T36" fmla="*/ 203638 w 577"/>
                <a:gd name="T37" fmla="*/ 123507 h 818"/>
                <a:gd name="T38" fmla="*/ 206882 w 577"/>
                <a:gd name="T39" fmla="*/ 104478 h 818"/>
                <a:gd name="T40" fmla="*/ 207603 w 577"/>
                <a:gd name="T41" fmla="*/ 89758 h 818"/>
                <a:gd name="T42" fmla="*/ 207603 w 577"/>
                <a:gd name="T43" fmla="*/ 82936 h 818"/>
                <a:gd name="T44" fmla="*/ 206161 w 577"/>
                <a:gd name="T45" fmla="*/ 75038 h 818"/>
                <a:gd name="T46" fmla="*/ 204359 w 577"/>
                <a:gd name="T47" fmla="*/ 70011 h 818"/>
                <a:gd name="T48" fmla="*/ 202917 w 577"/>
                <a:gd name="T49" fmla="*/ 64626 h 818"/>
                <a:gd name="T50" fmla="*/ 201475 w 577"/>
                <a:gd name="T51" fmla="*/ 59599 h 818"/>
                <a:gd name="T52" fmla="*/ 197871 w 577"/>
                <a:gd name="T53" fmla="*/ 51342 h 818"/>
                <a:gd name="T54" fmla="*/ 195709 w 577"/>
                <a:gd name="T55" fmla="*/ 46315 h 818"/>
                <a:gd name="T56" fmla="*/ 192825 w 577"/>
                <a:gd name="T57" fmla="*/ 42007 h 818"/>
                <a:gd name="T58" fmla="*/ 188861 w 577"/>
                <a:gd name="T59" fmla="*/ 38416 h 818"/>
                <a:gd name="T60" fmla="*/ 182373 w 577"/>
                <a:gd name="T61" fmla="*/ 33031 h 818"/>
                <a:gd name="T62" fmla="*/ 151377 w 577"/>
                <a:gd name="T63" fmla="*/ 16156 h 818"/>
                <a:gd name="T64" fmla="*/ 145610 w 577"/>
                <a:gd name="T65" fmla="*/ 11848 h 818"/>
                <a:gd name="T66" fmla="*/ 138762 w 577"/>
                <a:gd name="T67" fmla="*/ 7181 h 818"/>
                <a:gd name="T68" fmla="*/ 112812 w 577"/>
                <a:gd name="T69" fmla="*/ 0 h 818"/>
                <a:gd name="T70" fmla="*/ 102720 w 577"/>
                <a:gd name="T71" fmla="*/ 0 h 818"/>
                <a:gd name="T72" fmla="*/ 168317 w 577"/>
                <a:gd name="T73" fmla="*/ 127097 h 818"/>
                <a:gd name="T74" fmla="*/ 191384 w 577"/>
                <a:gd name="T75" fmla="*/ 161923 h 818"/>
                <a:gd name="T76" fmla="*/ 176606 w 577"/>
                <a:gd name="T77" fmla="*/ 197108 h 818"/>
                <a:gd name="T78" fmla="*/ 157144 w 577"/>
                <a:gd name="T79" fmla="*/ 236961 h 818"/>
                <a:gd name="T80" fmla="*/ 119660 w 577"/>
                <a:gd name="T81" fmla="*/ 271428 h 818"/>
                <a:gd name="T82" fmla="*/ 87222 w 577"/>
                <a:gd name="T83" fmla="*/ 271428 h 818"/>
                <a:gd name="T84" fmla="*/ 49378 w 577"/>
                <a:gd name="T85" fmla="*/ 236961 h 818"/>
                <a:gd name="T86" fmla="*/ 29555 w 577"/>
                <a:gd name="T87" fmla="*/ 197108 h 818"/>
                <a:gd name="T88" fmla="*/ 14777 w 577"/>
                <a:gd name="T89" fmla="*/ 161205 h 818"/>
                <a:gd name="T90" fmla="*/ 18381 w 577"/>
                <a:gd name="T91" fmla="*/ 157974 h 818"/>
                <a:gd name="T92" fmla="*/ 95151 w 577"/>
                <a:gd name="T93" fmla="*/ 100888 h 818"/>
                <a:gd name="T94" fmla="*/ 68840 w 577"/>
                <a:gd name="T95" fmla="*/ 159410 h 818"/>
                <a:gd name="T96" fmla="*/ 68840 w 577"/>
                <a:gd name="T97" fmla="*/ 178798 h 818"/>
                <a:gd name="T98" fmla="*/ 68840 w 577"/>
                <a:gd name="T99" fmla="*/ 159410 h 818"/>
                <a:gd name="T100" fmla="*/ 130112 w 577"/>
                <a:gd name="T101" fmla="*/ 169104 h 818"/>
                <a:gd name="T102" fmla="*/ 149214 w 577"/>
                <a:gd name="T103" fmla="*/ 169104 h 8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7" h="818">
                  <a:moveTo>
                    <a:pt x="285" y="0"/>
                  </a:moveTo>
                  <a:cubicBezTo>
                    <a:pt x="275" y="0"/>
                    <a:pt x="262" y="0"/>
                    <a:pt x="252" y="2"/>
                  </a:cubicBezTo>
                  <a:cubicBezTo>
                    <a:pt x="250" y="2"/>
                    <a:pt x="250" y="2"/>
                    <a:pt x="248" y="2"/>
                  </a:cubicBezTo>
                  <a:cubicBezTo>
                    <a:pt x="238" y="2"/>
                    <a:pt x="229" y="4"/>
                    <a:pt x="221" y="6"/>
                  </a:cubicBezTo>
                  <a:cubicBezTo>
                    <a:pt x="211" y="8"/>
                    <a:pt x="203" y="10"/>
                    <a:pt x="193" y="12"/>
                  </a:cubicBezTo>
                  <a:cubicBezTo>
                    <a:pt x="193" y="12"/>
                    <a:pt x="193" y="12"/>
                    <a:pt x="191" y="12"/>
                  </a:cubicBezTo>
                  <a:cubicBezTo>
                    <a:pt x="172" y="16"/>
                    <a:pt x="153" y="23"/>
                    <a:pt x="137" y="31"/>
                  </a:cubicBezTo>
                  <a:cubicBezTo>
                    <a:pt x="120" y="39"/>
                    <a:pt x="107" y="49"/>
                    <a:pt x="92" y="59"/>
                  </a:cubicBezTo>
                  <a:cubicBezTo>
                    <a:pt x="86" y="66"/>
                    <a:pt x="80" y="70"/>
                    <a:pt x="74" y="76"/>
                  </a:cubicBezTo>
                  <a:cubicBezTo>
                    <a:pt x="49" y="100"/>
                    <a:pt x="33" y="129"/>
                    <a:pt x="21" y="164"/>
                  </a:cubicBezTo>
                  <a:cubicBezTo>
                    <a:pt x="18" y="172"/>
                    <a:pt x="14" y="180"/>
                    <a:pt x="12" y="190"/>
                  </a:cubicBezTo>
                  <a:cubicBezTo>
                    <a:pt x="10" y="199"/>
                    <a:pt x="8" y="207"/>
                    <a:pt x="8" y="215"/>
                  </a:cubicBezTo>
                  <a:cubicBezTo>
                    <a:pt x="8" y="221"/>
                    <a:pt x="6" y="225"/>
                    <a:pt x="6" y="231"/>
                  </a:cubicBezTo>
                  <a:cubicBezTo>
                    <a:pt x="6" y="236"/>
                    <a:pt x="4" y="240"/>
                    <a:pt x="4" y="246"/>
                  </a:cubicBezTo>
                  <a:cubicBezTo>
                    <a:pt x="4" y="256"/>
                    <a:pt x="2" y="266"/>
                    <a:pt x="2" y="279"/>
                  </a:cubicBezTo>
                  <a:cubicBezTo>
                    <a:pt x="2" y="287"/>
                    <a:pt x="4" y="299"/>
                    <a:pt x="6" y="311"/>
                  </a:cubicBezTo>
                  <a:cubicBezTo>
                    <a:pt x="8" y="324"/>
                    <a:pt x="10" y="340"/>
                    <a:pt x="14" y="354"/>
                  </a:cubicBezTo>
                  <a:cubicBezTo>
                    <a:pt x="16" y="367"/>
                    <a:pt x="21" y="381"/>
                    <a:pt x="23" y="391"/>
                  </a:cubicBezTo>
                  <a:cubicBezTo>
                    <a:pt x="23" y="393"/>
                    <a:pt x="23" y="393"/>
                    <a:pt x="25" y="395"/>
                  </a:cubicBezTo>
                  <a:cubicBezTo>
                    <a:pt x="27" y="403"/>
                    <a:pt x="29" y="412"/>
                    <a:pt x="31" y="418"/>
                  </a:cubicBezTo>
                  <a:cubicBezTo>
                    <a:pt x="25" y="422"/>
                    <a:pt x="21" y="426"/>
                    <a:pt x="14" y="432"/>
                  </a:cubicBezTo>
                  <a:cubicBezTo>
                    <a:pt x="6" y="444"/>
                    <a:pt x="0" y="463"/>
                    <a:pt x="2" y="485"/>
                  </a:cubicBezTo>
                  <a:cubicBezTo>
                    <a:pt x="10" y="549"/>
                    <a:pt x="49" y="571"/>
                    <a:pt x="64" y="578"/>
                  </a:cubicBezTo>
                  <a:cubicBezTo>
                    <a:pt x="68" y="608"/>
                    <a:pt x="84" y="643"/>
                    <a:pt x="109" y="682"/>
                  </a:cubicBezTo>
                  <a:cubicBezTo>
                    <a:pt x="135" y="723"/>
                    <a:pt x="172" y="762"/>
                    <a:pt x="219" y="782"/>
                  </a:cubicBezTo>
                  <a:lnTo>
                    <a:pt x="221" y="784"/>
                  </a:lnTo>
                  <a:cubicBezTo>
                    <a:pt x="238" y="805"/>
                    <a:pt x="260" y="817"/>
                    <a:pt x="289" y="817"/>
                  </a:cubicBezTo>
                  <a:cubicBezTo>
                    <a:pt x="315" y="817"/>
                    <a:pt x="340" y="803"/>
                    <a:pt x="356" y="784"/>
                  </a:cubicBezTo>
                  <a:lnTo>
                    <a:pt x="358" y="782"/>
                  </a:lnTo>
                  <a:cubicBezTo>
                    <a:pt x="404" y="760"/>
                    <a:pt x="440" y="721"/>
                    <a:pt x="467" y="682"/>
                  </a:cubicBezTo>
                  <a:cubicBezTo>
                    <a:pt x="492" y="645"/>
                    <a:pt x="508" y="608"/>
                    <a:pt x="512" y="578"/>
                  </a:cubicBezTo>
                  <a:cubicBezTo>
                    <a:pt x="524" y="571"/>
                    <a:pt x="565" y="549"/>
                    <a:pt x="574" y="485"/>
                  </a:cubicBezTo>
                  <a:cubicBezTo>
                    <a:pt x="576" y="463"/>
                    <a:pt x="569" y="444"/>
                    <a:pt x="561" y="432"/>
                  </a:cubicBezTo>
                  <a:cubicBezTo>
                    <a:pt x="555" y="424"/>
                    <a:pt x="551" y="422"/>
                    <a:pt x="545" y="418"/>
                  </a:cubicBezTo>
                  <a:cubicBezTo>
                    <a:pt x="547" y="408"/>
                    <a:pt x="551" y="397"/>
                    <a:pt x="555" y="387"/>
                  </a:cubicBezTo>
                  <a:lnTo>
                    <a:pt x="555" y="385"/>
                  </a:lnTo>
                  <a:cubicBezTo>
                    <a:pt x="555" y="383"/>
                    <a:pt x="555" y="383"/>
                    <a:pt x="557" y="381"/>
                  </a:cubicBezTo>
                  <a:cubicBezTo>
                    <a:pt x="561" y="369"/>
                    <a:pt x="563" y="356"/>
                    <a:pt x="565" y="344"/>
                  </a:cubicBezTo>
                  <a:cubicBezTo>
                    <a:pt x="567" y="330"/>
                    <a:pt x="572" y="315"/>
                    <a:pt x="572" y="303"/>
                  </a:cubicBezTo>
                  <a:cubicBezTo>
                    <a:pt x="572" y="299"/>
                    <a:pt x="572" y="295"/>
                    <a:pt x="574" y="291"/>
                  </a:cubicBezTo>
                  <a:cubicBezTo>
                    <a:pt x="574" y="285"/>
                    <a:pt x="576" y="276"/>
                    <a:pt x="576" y="270"/>
                  </a:cubicBezTo>
                  <a:cubicBezTo>
                    <a:pt x="576" y="263"/>
                    <a:pt x="576" y="256"/>
                    <a:pt x="576" y="250"/>
                  </a:cubicBezTo>
                  <a:cubicBezTo>
                    <a:pt x="576" y="246"/>
                    <a:pt x="576" y="240"/>
                    <a:pt x="576" y="234"/>
                  </a:cubicBezTo>
                  <a:lnTo>
                    <a:pt x="576" y="231"/>
                  </a:lnTo>
                  <a:cubicBezTo>
                    <a:pt x="576" y="227"/>
                    <a:pt x="574" y="223"/>
                    <a:pt x="574" y="217"/>
                  </a:cubicBezTo>
                  <a:cubicBezTo>
                    <a:pt x="574" y="215"/>
                    <a:pt x="574" y="211"/>
                    <a:pt x="572" y="209"/>
                  </a:cubicBezTo>
                  <a:cubicBezTo>
                    <a:pt x="572" y="207"/>
                    <a:pt x="572" y="203"/>
                    <a:pt x="569" y="201"/>
                  </a:cubicBezTo>
                  <a:cubicBezTo>
                    <a:pt x="569" y="199"/>
                    <a:pt x="569" y="197"/>
                    <a:pt x="567" y="195"/>
                  </a:cubicBezTo>
                  <a:cubicBezTo>
                    <a:pt x="567" y="193"/>
                    <a:pt x="565" y="188"/>
                    <a:pt x="565" y="186"/>
                  </a:cubicBezTo>
                  <a:cubicBezTo>
                    <a:pt x="565" y="184"/>
                    <a:pt x="563" y="182"/>
                    <a:pt x="563" y="180"/>
                  </a:cubicBezTo>
                  <a:cubicBezTo>
                    <a:pt x="563" y="176"/>
                    <a:pt x="561" y="174"/>
                    <a:pt x="561" y="170"/>
                  </a:cubicBezTo>
                  <a:cubicBezTo>
                    <a:pt x="561" y="168"/>
                    <a:pt x="561" y="166"/>
                    <a:pt x="559" y="166"/>
                  </a:cubicBezTo>
                  <a:cubicBezTo>
                    <a:pt x="557" y="164"/>
                    <a:pt x="557" y="160"/>
                    <a:pt x="555" y="158"/>
                  </a:cubicBezTo>
                  <a:cubicBezTo>
                    <a:pt x="553" y="154"/>
                    <a:pt x="551" y="147"/>
                    <a:pt x="549" y="143"/>
                  </a:cubicBezTo>
                  <a:cubicBezTo>
                    <a:pt x="549" y="141"/>
                    <a:pt x="547" y="139"/>
                    <a:pt x="547" y="137"/>
                  </a:cubicBezTo>
                  <a:cubicBezTo>
                    <a:pt x="545" y="135"/>
                    <a:pt x="543" y="133"/>
                    <a:pt x="543" y="129"/>
                  </a:cubicBezTo>
                  <a:cubicBezTo>
                    <a:pt x="541" y="127"/>
                    <a:pt x="541" y="125"/>
                    <a:pt x="539" y="123"/>
                  </a:cubicBezTo>
                  <a:cubicBezTo>
                    <a:pt x="537" y="121"/>
                    <a:pt x="535" y="119"/>
                    <a:pt x="535" y="117"/>
                  </a:cubicBezTo>
                  <a:cubicBezTo>
                    <a:pt x="533" y="115"/>
                    <a:pt x="533" y="113"/>
                    <a:pt x="531" y="113"/>
                  </a:cubicBezTo>
                  <a:cubicBezTo>
                    <a:pt x="528" y="111"/>
                    <a:pt x="526" y="109"/>
                    <a:pt x="524" y="107"/>
                  </a:cubicBezTo>
                  <a:cubicBezTo>
                    <a:pt x="522" y="104"/>
                    <a:pt x="520" y="102"/>
                    <a:pt x="518" y="102"/>
                  </a:cubicBezTo>
                  <a:cubicBezTo>
                    <a:pt x="514" y="98"/>
                    <a:pt x="510" y="96"/>
                    <a:pt x="506" y="92"/>
                  </a:cubicBezTo>
                  <a:cubicBezTo>
                    <a:pt x="488" y="80"/>
                    <a:pt x="467" y="72"/>
                    <a:pt x="442" y="70"/>
                  </a:cubicBezTo>
                  <a:cubicBezTo>
                    <a:pt x="438" y="64"/>
                    <a:pt x="430" y="53"/>
                    <a:pt x="420" y="45"/>
                  </a:cubicBezTo>
                  <a:cubicBezTo>
                    <a:pt x="416" y="41"/>
                    <a:pt x="412" y="37"/>
                    <a:pt x="406" y="35"/>
                  </a:cubicBezTo>
                  <a:cubicBezTo>
                    <a:pt x="406" y="35"/>
                    <a:pt x="404" y="35"/>
                    <a:pt x="404" y="33"/>
                  </a:cubicBezTo>
                  <a:cubicBezTo>
                    <a:pt x="404" y="33"/>
                    <a:pt x="402" y="33"/>
                    <a:pt x="402" y="31"/>
                  </a:cubicBezTo>
                  <a:cubicBezTo>
                    <a:pt x="397" y="27"/>
                    <a:pt x="391" y="25"/>
                    <a:pt x="385" y="20"/>
                  </a:cubicBezTo>
                  <a:cubicBezTo>
                    <a:pt x="367" y="10"/>
                    <a:pt x="346" y="2"/>
                    <a:pt x="318" y="0"/>
                  </a:cubicBezTo>
                  <a:cubicBezTo>
                    <a:pt x="315" y="0"/>
                    <a:pt x="315" y="0"/>
                    <a:pt x="313" y="0"/>
                  </a:cubicBezTo>
                  <a:cubicBezTo>
                    <a:pt x="311" y="0"/>
                    <a:pt x="311" y="0"/>
                    <a:pt x="309" y="0"/>
                  </a:cubicBezTo>
                  <a:cubicBezTo>
                    <a:pt x="301" y="0"/>
                    <a:pt x="293" y="0"/>
                    <a:pt x="285" y="0"/>
                  </a:cubicBezTo>
                  <a:close/>
                  <a:moveTo>
                    <a:pt x="422" y="219"/>
                  </a:moveTo>
                  <a:cubicBezTo>
                    <a:pt x="438" y="246"/>
                    <a:pt x="467" y="299"/>
                    <a:pt x="467" y="354"/>
                  </a:cubicBezTo>
                  <a:cubicBezTo>
                    <a:pt x="467" y="385"/>
                    <a:pt x="479" y="434"/>
                    <a:pt x="518" y="438"/>
                  </a:cubicBezTo>
                  <a:cubicBezTo>
                    <a:pt x="522" y="440"/>
                    <a:pt x="526" y="444"/>
                    <a:pt x="531" y="451"/>
                  </a:cubicBezTo>
                  <a:cubicBezTo>
                    <a:pt x="535" y="459"/>
                    <a:pt x="539" y="467"/>
                    <a:pt x="537" y="481"/>
                  </a:cubicBezTo>
                  <a:cubicBezTo>
                    <a:pt x="531" y="539"/>
                    <a:pt x="490" y="549"/>
                    <a:pt x="490" y="549"/>
                  </a:cubicBezTo>
                  <a:cubicBezTo>
                    <a:pt x="483" y="551"/>
                    <a:pt x="477" y="557"/>
                    <a:pt x="477" y="563"/>
                  </a:cubicBezTo>
                  <a:cubicBezTo>
                    <a:pt x="475" y="584"/>
                    <a:pt x="460" y="623"/>
                    <a:pt x="436" y="660"/>
                  </a:cubicBezTo>
                  <a:cubicBezTo>
                    <a:pt x="411" y="696"/>
                    <a:pt x="377" y="733"/>
                    <a:pt x="340" y="750"/>
                  </a:cubicBezTo>
                  <a:cubicBezTo>
                    <a:pt x="338" y="752"/>
                    <a:pt x="334" y="754"/>
                    <a:pt x="332" y="756"/>
                  </a:cubicBezTo>
                  <a:cubicBezTo>
                    <a:pt x="322" y="770"/>
                    <a:pt x="305" y="780"/>
                    <a:pt x="287" y="780"/>
                  </a:cubicBezTo>
                  <a:cubicBezTo>
                    <a:pt x="268" y="780"/>
                    <a:pt x="252" y="770"/>
                    <a:pt x="242" y="756"/>
                  </a:cubicBezTo>
                  <a:cubicBezTo>
                    <a:pt x="240" y="754"/>
                    <a:pt x="238" y="752"/>
                    <a:pt x="234" y="750"/>
                  </a:cubicBezTo>
                  <a:cubicBezTo>
                    <a:pt x="197" y="731"/>
                    <a:pt x="162" y="696"/>
                    <a:pt x="137" y="660"/>
                  </a:cubicBezTo>
                  <a:cubicBezTo>
                    <a:pt x="113" y="623"/>
                    <a:pt x="96" y="582"/>
                    <a:pt x="94" y="563"/>
                  </a:cubicBezTo>
                  <a:cubicBezTo>
                    <a:pt x="94" y="557"/>
                    <a:pt x="88" y="551"/>
                    <a:pt x="82" y="549"/>
                  </a:cubicBezTo>
                  <a:cubicBezTo>
                    <a:pt x="82" y="549"/>
                    <a:pt x="41" y="537"/>
                    <a:pt x="35" y="479"/>
                  </a:cubicBezTo>
                  <a:cubicBezTo>
                    <a:pt x="33" y="465"/>
                    <a:pt x="37" y="457"/>
                    <a:pt x="41" y="449"/>
                  </a:cubicBezTo>
                  <a:cubicBezTo>
                    <a:pt x="43" y="444"/>
                    <a:pt x="45" y="442"/>
                    <a:pt x="47" y="440"/>
                  </a:cubicBezTo>
                  <a:cubicBezTo>
                    <a:pt x="49" y="440"/>
                    <a:pt x="49" y="440"/>
                    <a:pt x="51" y="440"/>
                  </a:cubicBezTo>
                  <a:cubicBezTo>
                    <a:pt x="86" y="440"/>
                    <a:pt x="98" y="381"/>
                    <a:pt x="105" y="352"/>
                  </a:cubicBezTo>
                  <a:cubicBezTo>
                    <a:pt x="115" y="297"/>
                    <a:pt x="176" y="281"/>
                    <a:pt x="264" y="281"/>
                  </a:cubicBezTo>
                  <a:cubicBezTo>
                    <a:pt x="354" y="285"/>
                    <a:pt x="399" y="246"/>
                    <a:pt x="422" y="219"/>
                  </a:cubicBezTo>
                  <a:close/>
                  <a:moveTo>
                    <a:pt x="191" y="444"/>
                  </a:moveTo>
                  <a:cubicBezTo>
                    <a:pt x="176" y="444"/>
                    <a:pt x="164" y="457"/>
                    <a:pt x="164" y="471"/>
                  </a:cubicBezTo>
                  <a:cubicBezTo>
                    <a:pt x="164" y="485"/>
                    <a:pt x="176" y="498"/>
                    <a:pt x="191" y="498"/>
                  </a:cubicBezTo>
                  <a:cubicBezTo>
                    <a:pt x="205" y="498"/>
                    <a:pt x="217" y="485"/>
                    <a:pt x="217" y="471"/>
                  </a:cubicBezTo>
                  <a:cubicBezTo>
                    <a:pt x="217" y="457"/>
                    <a:pt x="205" y="444"/>
                    <a:pt x="191" y="444"/>
                  </a:cubicBezTo>
                  <a:close/>
                  <a:moveTo>
                    <a:pt x="387" y="444"/>
                  </a:moveTo>
                  <a:cubicBezTo>
                    <a:pt x="373" y="444"/>
                    <a:pt x="361" y="457"/>
                    <a:pt x="361" y="471"/>
                  </a:cubicBezTo>
                  <a:cubicBezTo>
                    <a:pt x="361" y="485"/>
                    <a:pt x="372" y="498"/>
                    <a:pt x="387" y="498"/>
                  </a:cubicBezTo>
                  <a:cubicBezTo>
                    <a:pt x="401" y="498"/>
                    <a:pt x="414" y="485"/>
                    <a:pt x="414" y="471"/>
                  </a:cubicBezTo>
                  <a:cubicBezTo>
                    <a:pt x="414" y="457"/>
                    <a:pt x="402" y="444"/>
                    <a:pt x="387" y="444"/>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grpSp>
      <p:grpSp>
        <p:nvGrpSpPr>
          <p:cNvPr id="88" name="Group 2" title="Icon of phone">
            <a:extLst>
              <a:ext uri="{FF2B5EF4-FFF2-40B4-BE49-F238E27FC236}">
                <a16:creationId xmlns:a16="http://schemas.microsoft.com/office/drawing/2014/main" id="{04FA29AD-7003-4FEB-8747-45DA90C47B42}"/>
              </a:ext>
            </a:extLst>
          </p:cNvPr>
          <p:cNvGrpSpPr>
            <a:grpSpLocks/>
          </p:cNvGrpSpPr>
          <p:nvPr/>
        </p:nvGrpSpPr>
        <p:grpSpPr bwMode="auto">
          <a:xfrm>
            <a:off x="6041063" y="1220571"/>
            <a:ext cx="409744" cy="686809"/>
            <a:chOff x="7002463" y="2176463"/>
            <a:chExt cx="333375" cy="558800"/>
          </a:xfrm>
          <a:solidFill>
            <a:schemeClr val="bg1"/>
          </a:solidFill>
        </p:grpSpPr>
        <p:sp>
          <p:nvSpPr>
            <p:cNvPr id="89" name="Freeform 47">
              <a:extLst>
                <a:ext uri="{FF2B5EF4-FFF2-40B4-BE49-F238E27FC236}">
                  <a16:creationId xmlns:a16="http://schemas.microsoft.com/office/drawing/2014/main" id="{A2809753-0945-4057-8712-B3E584D6C991}"/>
                </a:ext>
              </a:extLst>
            </p:cNvPr>
            <p:cNvSpPr>
              <a:spLocks noChangeArrowheads="1"/>
            </p:cNvSpPr>
            <p:nvPr/>
          </p:nvSpPr>
          <p:spPr bwMode="auto">
            <a:xfrm>
              <a:off x="7002463" y="2176463"/>
              <a:ext cx="333375" cy="558800"/>
            </a:xfrm>
            <a:custGeom>
              <a:avLst/>
              <a:gdLst>
                <a:gd name="T0" fmla="*/ 0 w 925"/>
                <a:gd name="T1" fmla="*/ 0 h 1554"/>
                <a:gd name="T2" fmla="*/ 0 w 925"/>
                <a:gd name="T3" fmla="*/ 558440 h 1554"/>
                <a:gd name="T4" fmla="*/ 333015 w 925"/>
                <a:gd name="T5" fmla="*/ 558440 h 1554"/>
                <a:gd name="T6" fmla="*/ 333015 w 925"/>
                <a:gd name="T7" fmla="*/ 0 h 1554"/>
                <a:gd name="T8" fmla="*/ 0 w 925"/>
                <a:gd name="T9" fmla="*/ 0 h 1554"/>
                <a:gd name="T10" fmla="*/ 303461 w 925"/>
                <a:gd name="T11" fmla="*/ 29486 h 1554"/>
                <a:gd name="T12" fmla="*/ 303461 w 925"/>
                <a:gd name="T13" fmla="*/ 73716 h 1554"/>
                <a:gd name="T14" fmla="*/ 29553 w 925"/>
                <a:gd name="T15" fmla="*/ 73716 h 1554"/>
                <a:gd name="T16" fmla="*/ 29553 w 925"/>
                <a:gd name="T17" fmla="*/ 29486 h 1554"/>
                <a:gd name="T18" fmla="*/ 303461 w 925"/>
                <a:gd name="T19" fmla="*/ 29486 h 1554"/>
                <a:gd name="T20" fmla="*/ 303461 w 925"/>
                <a:gd name="T21" fmla="*/ 103202 h 1554"/>
                <a:gd name="T22" fmla="*/ 303461 w 925"/>
                <a:gd name="T23" fmla="*/ 413886 h 1554"/>
                <a:gd name="T24" fmla="*/ 29553 w 925"/>
                <a:gd name="T25" fmla="*/ 413886 h 1554"/>
                <a:gd name="T26" fmla="*/ 29553 w 925"/>
                <a:gd name="T27" fmla="*/ 103202 h 1554"/>
                <a:gd name="T28" fmla="*/ 303461 w 925"/>
                <a:gd name="T29" fmla="*/ 103202 h 1554"/>
                <a:gd name="T30" fmla="*/ 29553 w 925"/>
                <a:gd name="T31" fmla="*/ 528954 h 1554"/>
                <a:gd name="T32" fmla="*/ 29553 w 925"/>
                <a:gd name="T33" fmla="*/ 443372 h 1554"/>
                <a:gd name="T34" fmla="*/ 303461 w 925"/>
                <a:gd name="T35" fmla="*/ 443372 h 1554"/>
                <a:gd name="T36" fmla="*/ 303461 w 925"/>
                <a:gd name="T37" fmla="*/ 528954 h 1554"/>
                <a:gd name="T38" fmla="*/ 29553 w 925"/>
                <a:gd name="T39" fmla="*/ 528954 h 15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25" h="1554">
                  <a:moveTo>
                    <a:pt x="0" y="0"/>
                  </a:moveTo>
                  <a:lnTo>
                    <a:pt x="0" y="1553"/>
                  </a:lnTo>
                  <a:lnTo>
                    <a:pt x="924" y="1553"/>
                  </a:lnTo>
                  <a:lnTo>
                    <a:pt x="924" y="0"/>
                  </a:lnTo>
                  <a:lnTo>
                    <a:pt x="0" y="0"/>
                  </a:lnTo>
                  <a:close/>
                  <a:moveTo>
                    <a:pt x="842" y="82"/>
                  </a:moveTo>
                  <a:lnTo>
                    <a:pt x="842" y="205"/>
                  </a:lnTo>
                  <a:lnTo>
                    <a:pt x="82" y="205"/>
                  </a:lnTo>
                  <a:lnTo>
                    <a:pt x="82" y="82"/>
                  </a:lnTo>
                  <a:lnTo>
                    <a:pt x="842" y="82"/>
                  </a:lnTo>
                  <a:close/>
                  <a:moveTo>
                    <a:pt x="842" y="287"/>
                  </a:moveTo>
                  <a:lnTo>
                    <a:pt x="842" y="1151"/>
                  </a:lnTo>
                  <a:lnTo>
                    <a:pt x="82" y="1151"/>
                  </a:lnTo>
                  <a:lnTo>
                    <a:pt x="82" y="287"/>
                  </a:lnTo>
                  <a:lnTo>
                    <a:pt x="842" y="287"/>
                  </a:lnTo>
                  <a:close/>
                  <a:moveTo>
                    <a:pt x="82" y="1471"/>
                  </a:moveTo>
                  <a:lnTo>
                    <a:pt x="82" y="1233"/>
                  </a:lnTo>
                  <a:lnTo>
                    <a:pt x="842" y="1233"/>
                  </a:lnTo>
                  <a:lnTo>
                    <a:pt x="842" y="1471"/>
                  </a:lnTo>
                  <a:lnTo>
                    <a:pt x="82" y="1471"/>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90" name="Freeform 48">
              <a:extLst>
                <a:ext uri="{FF2B5EF4-FFF2-40B4-BE49-F238E27FC236}">
                  <a16:creationId xmlns:a16="http://schemas.microsoft.com/office/drawing/2014/main" id="{3898E8E1-8456-427C-9B5E-FAE3CDEA0094}"/>
                </a:ext>
              </a:extLst>
            </p:cNvPr>
            <p:cNvSpPr>
              <a:spLocks noChangeArrowheads="1"/>
            </p:cNvSpPr>
            <p:nvPr/>
          </p:nvSpPr>
          <p:spPr bwMode="auto">
            <a:xfrm>
              <a:off x="7151688" y="2636838"/>
              <a:ext cx="36512" cy="38100"/>
            </a:xfrm>
            <a:custGeom>
              <a:avLst/>
              <a:gdLst>
                <a:gd name="T0" fmla="*/ 5061 w 101"/>
                <a:gd name="T1" fmla="*/ 6703 h 108"/>
                <a:gd name="T2" fmla="*/ 0 w 101"/>
                <a:gd name="T3" fmla="*/ 19756 h 108"/>
                <a:gd name="T4" fmla="*/ 723 w 101"/>
                <a:gd name="T5" fmla="*/ 23283 h 108"/>
                <a:gd name="T6" fmla="*/ 1446 w 101"/>
                <a:gd name="T7" fmla="*/ 26811 h 108"/>
                <a:gd name="T8" fmla="*/ 2892 w 101"/>
                <a:gd name="T9" fmla="*/ 29633 h 108"/>
                <a:gd name="T10" fmla="*/ 5061 w 101"/>
                <a:gd name="T11" fmla="*/ 32456 h 108"/>
                <a:gd name="T12" fmla="*/ 18437 w 101"/>
                <a:gd name="T13" fmla="*/ 37747 h 108"/>
                <a:gd name="T14" fmla="*/ 31812 w 101"/>
                <a:gd name="T15" fmla="*/ 32456 h 108"/>
                <a:gd name="T16" fmla="*/ 33981 w 101"/>
                <a:gd name="T17" fmla="*/ 29633 h 108"/>
                <a:gd name="T18" fmla="*/ 35427 w 101"/>
                <a:gd name="T19" fmla="*/ 26811 h 108"/>
                <a:gd name="T20" fmla="*/ 36150 w 101"/>
                <a:gd name="T21" fmla="*/ 23283 h 108"/>
                <a:gd name="T22" fmla="*/ 36150 w 101"/>
                <a:gd name="T23" fmla="*/ 19756 h 108"/>
                <a:gd name="T24" fmla="*/ 31089 w 101"/>
                <a:gd name="T25" fmla="*/ 6703 h 108"/>
                <a:gd name="T26" fmla="*/ 5061 w 101"/>
                <a:gd name="T27" fmla="*/ 6703 h 1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108">
                  <a:moveTo>
                    <a:pt x="14" y="19"/>
                  </a:moveTo>
                  <a:cubicBezTo>
                    <a:pt x="4" y="29"/>
                    <a:pt x="0" y="41"/>
                    <a:pt x="0" y="56"/>
                  </a:cubicBezTo>
                  <a:cubicBezTo>
                    <a:pt x="0" y="60"/>
                    <a:pt x="0" y="62"/>
                    <a:pt x="2" y="66"/>
                  </a:cubicBezTo>
                  <a:cubicBezTo>
                    <a:pt x="2" y="70"/>
                    <a:pt x="4" y="72"/>
                    <a:pt x="4" y="76"/>
                  </a:cubicBezTo>
                  <a:cubicBezTo>
                    <a:pt x="6" y="80"/>
                    <a:pt x="6" y="82"/>
                    <a:pt x="8" y="84"/>
                  </a:cubicBezTo>
                  <a:cubicBezTo>
                    <a:pt x="10" y="86"/>
                    <a:pt x="12" y="90"/>
                    <a:pt x="14" y="92"/>
                  </a:cubicBezTo>
                  <a:cubicBezTo>
                    <a:pt x="25" y="103"/>
                    <a:pt x="37" y="107"/>
                    <a:pt x="51" y="107"/>
                  </a:cubicBezTo>
                  <a:cubicBezTo>
                    <a:pt x="66" y="107"/>
                    <a:pt x="78" y="101"/>
                    <a:pt x="88" y="92"/>
                  </a:cubicBezTo>
                  <a:cubicBezTo>
                    <a:pt x="90" y="90"/>
                    <a:pt x="92" y="88"/>
                    <a:pt x="94" y="84"/>
                  </a:cubicBezTo>
                  <a:cubicBezTo>
                    <a:pt x="96" y="82"/>
                    <a:pt x="98" y="78"/>
                    <a:pt x="98" y="76"/>
                  </a:cubicBezTo>
                  <a:cubicBezTo>
                    <a:pt x="100" y="74"/>
                    <a:pt x="100" y="70"/>
                    <a:pt x="100" y="66"/>
                  </a:cubicBezTo>
                  <a:cubicBezTo>
                    <a:pt x="100" y="62"/>
                    <a:pt x="100" y="60"/>
                    <a:pt x="100" y="56"/>
                  </a:cubicBezTo>
                  <a:cubicBezTo>
                    <a:pt x="100" y="41"/>
                    <a:pt x="94" y="29"/>
                    <a:pt x="86" y="19"/>
                  </a:cubicBezTo>
                  <a:cubicBezTo>
                    <a:pt x="68" y="0"/>
                    <a:pt x="33" y="0"/>
                    <a:pt x="14" y="1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grpSp>
      <p:grpSp>
        <p:nvGrpSpPr>
          <p:cNvPr id="91" name="Group 1" title="Icon of money">
            <a:extLst>
              <a:ext uri="{FF2B5EF4-FFF2-40B4-BE49-F238E27FC236}">
                <a16:creationId xmlns:a16="http://schemas.microsoft.com/office/drawing/2014/main" id="{34EC820D-652F-43B5-B0F1-92DDCDDBB199}"/>
              </a:ext>
            </a:extLst>
          </p:cNvPr>
          <p:cNvGrpSpPr>
            <a:grpSpLocks/>
          </p:cNvGrpSpPr>
          <p:nvPr/>
        </p:nvGrpSpPr>
        <p:grpSpPr bwMode="auto">
          <a:xfrm>
            <a:off x="4158896" y="4041401"/>
            <a:ext cx="823146" cy="543276"/>
            <a:chOff x="7800975" y="2262188"/>
            <a:chExt cx="635000" cy="419100"/>
          </a:xfrm>
          <a:solidFill>
            <a:schemeClr val="bg1"/>
          </a:solidFill>
        </p:grpSpPr>
        <p:sp>
          <p:nvSpPr>
            <p:cNvPr id="92" name="Freeform 44">
              <a:extLst>
                <a:ext uri="{FF2B5EF4-FFF2-40B4-BE49-F238E27FC236}">
                  <a16:creationId xmlns:a16="http://schemas.microsoft.com/office/drawing/2014/main" id="{16CC22EC-B8B7-45CF-9872-7C3747599273}"/>
                </a:ext>
              </a:extLst>
            </p:cNvPr>
            <p:cNvSpPr>
              <a:spLocks noChangeArrowheads="1"/>
            </p:cNvSpPr>
            <p:nvPr/>
          </p:nvSpPr>
          <p:spPr bwMode="auto">
            <a:xfrm>
              <a:off x="7800975" y="2322513"/>
              <a:ext cx="573088" cy="358775"/>
            </a:xfrm>
            <a:custGeom>
              <a:avLst/>
              <a:gdLst>
                <a:gd name="T0" fmla="*/ 572728 w 1590"/>
                <a:gd name="T1" fmla="*/ 358416 h 998"/>
                <a:gd name="T2" fmla="*/ 0 w 1590"/>
                <a:gd name="T3" fmla="*/ 358416 h 998"/>
                <a:gd name="T4" fmla="*/ 0 w 1590"/>
                <a:gd name="T5" fmla="*/ 0 h 998"/>
                <a:gd name="T6" fmla="*/ 572728 w 1590"/>
                <a:gd name="T7" fmla="*/ 0 h 998"/>
                <a:gd name="T8" fmla="*/ 572728 w 1590"/>
                <a:gd name="T9" fmla="*/ 358416 h 998"/>
                <a:gd name="T10" fmla="*/ 36764 w 1590"/>
                <a:gd name="T11" fmla="*/ 321747 h 998"/>
                <a:gd name="T12" fmla="*/ 535963 w 1590"/>
                <a:gd name="T13" fmla="*/ 321747 h 998"/>
                <a:gd name="T14" fmla="*/ 535963 w 1590"/>
                <a:gd name="T15" fmla="*/ 36668 h 998"/>
                <a:gd name="T16" fmla="*/ 36764 w 1590"/>
                <a:gd name="T17" fmla="*/ 36668 h 998"/>
                <a:gd name="T18" fmla="*/ 36764 w 1590"/>
                <a:gd name="T19" fmla="*/ 321747 h 9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90" h="998">
                  <a:moveTo>
                    <a:pt x="1589" y="997"/>
                  </a:moveTo>
                  <a:lnTo>
                    <a:pt x="0" y="997"/>
                  </a:lnTo>
                  <a:lnTo>
                    <a:pt x="0" y="0"/>
                  </a:lnTo>
                  <a:lnTo>
                    <a:pt x="1589" y="0"/>
                  </a:lnTo>
                  <a:lnTo>
                    <a:pt x="1589" y="997"/>
                  </a:lnTo>
                  <a:close/>
                  <a:moveTo>
                    <a:pt x="102" y="895"/>
                  </a:moveTo>
                  <a:lnTo>
                    <a:pt x="1487" y="895"/>
                  </a:lnTo>
                  <a:lnTo>
                    <a:pt x="1487" y="102"/>
                  </a:lnTo>
                  <a:lnTo>
                    <a:pt x="102" y="102"/>
                  </a:lnTo>
                  <a:lnTo>
                    <a:pt x="102" y="895"/>
                  </a:ln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93" name="Freeform 45">
              <a:extLst>
                <a:ext uri="{FF2B5EF4-FFF2-40B4-BE49-F238E27FC236}">
                  <a16:creationId xmlns:a16="http://schemas.microsoft.com/office/drawing/2014/main" id="{F1450572-D384-420E-A9B7-DC5081748E65}"/>
                </a:ext>
              </a:extLst>
            </p:cNvPr>
            <p:cNvSpPr>
              <a:spLocks noChangeArrowheads="1"/>
            </p:cNvSpPr>
            <p:nvPr/>
          </p:nvSpPr>
          <p:spPr bwMode="auto">
            <a:xfrm>
              <a:off x="7881938" y="2262188"/>
              <a:ext cx="554037" cy="341312"/>
            </a:xfrm>
            <a:custGeom>
              <a:avLst/>
              <a:gdLst>
                <a:gd name="T0" fmla="*/ 553677 w 1539"/>
                <a:gd name="T1" fmla="*/ 340952 h 947"/>
                <a:gd name="T2" fmla="*/ 516957 w 1539"/>
                <a:gd name="T3" fmla="*/ 340952 h 947"/>
                <a:gd name="T4" fmla="*/ 516957 w 1539"/>
                <a:gd name="T5" fmla="*/ 36762 h 947"/>
                <a:gd name="T6" fmla="*/ 0 w 1539"/>
                <a:gd name="T7" fmla="*/ 36762 h 947"/>
                <a:gd name="T8" fmla="*/ 0 w 1539"/>
                <a:gd name="T9" fmla="*/ 0 h 947"/>
                <a:gd name="T10" fmla="*/ 553677 w 1539"/>
                <a:gd name="T11" fmla="*/ 0 h 947"/>
                <a:gd name="T12" fmla="*/ 553677 w 1539"/>
                <a:gd name="T13" fmla="*/ 340952 h 9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39" h="947">
                  <a:moveTo>
                    <a:pt x="1538" y="946"/>
                  </a:moveTo>
                  <a:lnTo>
                    <a:pt x="1436" y="946"/>
                  </a:lnTo>
                  <a:lnTo>
                    <a:pt x="1436" y="102"/>
                  </a:lnTo>
                  <a:lnTo>
                    <a:pt x="0" y="102"/>
                  </a:lnTo>
                  <a:lnTo>
                    <a:pt x="0" y="0"/>
                  </a:lnTo>
                  <a:lnTo>
                    <a:pt x="1538" y="0"/>
                  </a:lnTo>
                  <a:lnTo>
                    <a:pt x="1538" y="946"/>
                  </a:ln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sp>
          <p:nvSpPr>
            <p:cNvPr id="94" name="Freeform 46">
              <a:extLst>
                <a:ext uri="{FF2B5EF4-FFF2-40B4-BE49-F238E27FC236}">
                  <a16:creationId xmlns:a16="http://schemas.microsoft.com/office/drawing/2014/main" id="{0596EEFD-2F00-42CD-9927-4DB92B55A9D9}"/>
                </a:ext>
              </a:extLst>
            </p:cNvPr>
            <p:cNvSpPr>
              <a:spLocks noChangeArrowheads="1"/>
            </p:cNvSpPr>
            <p:nvPr/>
          </p:nvSpPr>
          <p:spPr bwMode="auto">
            <a:xfrm>
              <a:off x="8021638" y="2398713"/>
              <a:ext cx="128587" cy="207962"/>
            </a:xfrm>
            <a:custGeom>
              <a:avLst/>
              <a:gdLst>
                <a:gd name="T0" fmla="*/ 115260 w 357"/>
                <a:gd name="T1" fmla="*/ 166585 h 578"/>
                <a:gd name="T2" fmla="*/ 76720 w 357"/>
                <a:gd name="T3" fmla="*/ 182776 h 578"/>
                <a:gd name="T4" fmla="*/ 76720 w 357"/>
                <a:gd name="T5" fmla="*/ 207602 h 578"/>
                <a:gd name="T6" fmla="*/ 54749 w 357"/>
                <a:gd name="T7" fmla="*/ 207602 h 578"/>
                <a:gd name="T8" fmla="*/ 54749 w 357"/>
                <a:gd name="T9" fmla="*/ 183496 h 578"/>
                <a:gd name="T10" fmla="*/ 23772 w 357"/>
                <a:gd name="T11" fmla="*/ 177379 h 578"/>
                <a:gd name="T12" fmla="*/ 0 w 357"/>
                <a:gd name="T13" fmla="*/ 165866 h 578"/>
                <a:gd name="T14" fmla="*/ 12607 w 357"/>
                <a:gd name="T15" fmla="*/ 138521 h 578"/>
                <a:gd name="T16" fmla="*/ 32417 w 357"/>
                <a:gd name="T17" fmla="*/ 148596 h 578"/>
                <a:gd name="T18" fmla="*/ 55469 w 357"/>
                <a:gd name="T19" fmla="*/ 153993 h 578"/>
                <a:gd name="T20" fmla="*/ 55469 w 357"/>
                <a:gd name="T21" fmla="*/ 116934 h 578"/>
                <a:gd name="T22" fmla="*/ 28815 w 357"/>
                <a:gd name="T23" fmla="*/ 109018 h 578"/>
                <a:gd name="T24" fmla="*/ 10445 w 357"/>
                <a:gd name="T25" fmla="*/ 95706 h 578"/>
                <a:gd name="T26" fmla="*/ 2882 w 357"/>
                <a:gd name="T27" fmla="*/ 71959 h 578"/>
                <a:gd name="T28" fmla="*/ 16208 w 357"/>
                <a:gd name="T29" fmla="*/ 40297 h 578"/>
                <a:gd name="T30" fmla="*/ 54749 w 357"/>
                <a:gd name="T31" fmla="*/ 24106 h 578"/>
                <a:gd name="T32" fmla="*/ 54749 w 357"/>
                <a:gd name="T33" fmla="*/ 0 h 578"/>
                <a:gd name="T34" fmla="*/ 76720 w 357"/>
                <a:gd name="T35" fmla="*/ 0 h 578"/>
                <a:gd name="T36" fmla="*/ 76720 w 357"/>
                <a:gd name="T37" fmla="*/ 24106 h 578"/>
                <a:gd name="T38" fmla="*/ 121743 w 357"/>
                <a:gd name="T39" fmla="*/ 37419 h 578"/>
                <a:gd name="T40" fmla="*/ 110578 w 357"/>
                <a:gd name="T41" fmla="*/ 64763 h 578"/>
                <a:gd name="T42" fmla="*/ 76720 w 357"/>
                <a:gd name="T43" fmla="*/ 52890 h 578"/>
                <a:gd name="T44" fmla="*/ 76720 w 357"/>
                <a:gd name="T45" fmla="*/ 90669 h 578"/>
                <a:gd name="T46" fmla="*/ 103374 w 357"/>
                <a:gd name="T47" fmla="*/ 98584 h 578"/>
                <a:gd name="T48" fmla="*/ 121023 w 357"/>
                <a:gd name="T49" fmla="*/ 111897 h 578"/>
                <a:gd name="T50" fmla="*/ 128227 w 357"/>
                <a:gd name="T51" fmla="*/ 135643 h 578"/>
                <a:gd name="T52" fmla="*/ 115260 w 357"/>
                <a:gd name="T53" fmla="*/ 166585 h 578"/>
                <a:gd name="T54" fmla="*/ 42862 w 357"/>
                <a:gd name="T55" fmla="*/ 78795 h 578"/>
                <a:gd name="T56" fmla="*/ 54749 w 357"/>
                <a:gd name="T57" fmla="*/ 84552 h 578"/>
                <a:gd name="T58" fmla="*/ 54749 w 357"/>
                <a:gd name="T59" fmla="*/ 52890 h 578"/>
                <a:gd name="T60" fmla="*/ 42142 w 357"/>
                <a:gd name="T61" fmla="*/ 59726 h 578"/>
                <a:gd name="T62" fmla="*/ 38540 w 357"/>
                <a:gd name="T63" fmla="*/ 69800 h 578"/>
                <a:gd name="T64" fmla="*/ 42862 w 357"/>
                <a:gd name="T65" fmla="*/ 78795 h 578"/>
                <a:gd name="T66" fmla="*/ 88606 w 357"/>
                <a:gd name="T67" fmla="*/ 147157 h 578"/>
                <a:gd name="T68" fmla="*/ 92208 w 357"/>
                <a:gd name="T69" fmla="*/ 137802 h 578"/>
                <a:gd name="T70" fmla="*/ 87886 w 357"/>
                <a:gd name="T71" fmla="*/ 128807 h 578"/>
                <a:gd name="T72" fmla="*/ 76000 w 357"/>
                <a:gd name="T73" fmla="*/ 123050 h 578"/>
                <a:gd name="T74" fmla="*/ 76000 w 357"/>
                <a:gd name="T75" fmla="*/ 153273 h 578"/>
                <a:gd name="T76" fmla="*/ 88606 w 357"/>
                <a:gd name="T77" fmla="*/ 147157 h 5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57" h="578">
                  <a:moveTo>
                    <a:pt x="320" y="463"/>
                  </a:moveTo>
                  <a:cubicBezTo>
                    <a:pt x="295" y="487"/>
                    <a:pt x="260" y="502"/>
                    <a:pt x="213" y="508"/>
                  </a:cubicBezTo>
                  <a:lnTo>
                    <a:pt x="213" y="577"/>
                  </a:lnTo>
                  <a:lnTo>
                    <a:pt x="152" y="577"/>
                  </a:lnTo>
                  <a:lnTo>
                    <a:pt x="152" y="510"/>
                  </a:lnTo>
                  <a:cubicBezTo>
                    <a:pt x="121" y="508"/>
                    <a:pt x="92" y="504"/>
                    <a:pt x="66" y="493"/>
                  </a:cubicBezTo>
                  <a:cubicBezTo>
                    <a:pt x="39" y="485"/>
                    <a:pt x="16" y="473"/>
                    <a:pt x="0" y="461"/>
                  </a:cubicBezTo>
                  <a:lnTo>
                    <a:pt x="35" y="385"/>
                  </a:lnTo>
                  <a:cubicBezTo>
                    <a:pt x="51" y="397"/>
                    <a:pt x="68" y="404"/>
                    <a:pt x="90" y="413"/>
                  </a:cubicBezTo>
                  <a:cubicBezTo>
                    <a:pt x="113" y="421"/>
                    <a:pt x="133" y="426"/>
                    <a:pt x="154" y="428"/>
                  </a:cubicBezTo>
                  <a:lnTo>
                    <a:pt x="154" y="325"/>
                  </a:lnTo>
                  <a:cubicBezTo>
                    <a:pt x="125" y="319"/>
                    <a:pt x="101" y="311"/>
                    <a:pt x="80" y="303"/>
                  </a:cubicBezTo>
                  <a:cubicBezTo>
                    <a:pt x="60" y="295"/>
                    <a:pt x="44" y="282"/>
                    <a:pt x="29" y="266"/>
                  </a:cubicBezTo>
                  <a:cubicBezTo>
                    <a:pt x="15" y="250"/>
                    <a:pt x="8" y="227"/>
                    <a:pt x="8" y="200"/>
                  </a:cubicBezTo>
                  <a:cubicBezTo>
                    <a:pt x="8" y="166"/>
                    <a:pt x="21" y="137"/>
                    <a:pt x="45" y="112"/>
                  </a:cubicBezTo>
                  <a:cubicBezTo>
                    <a:pt x="70" y="88"/>
                    <a:pt x="107" y="73"/>
                    <a:pt x="152" y="67"/>
                  </a:cubicBezTo>
                  <a:lnTo>
                    <a:pt x="152" y="0"/>
                  </a:lnTo>
                  <a:lnTo>
                    <a:pt x="213" y="0"/>
                  </a:lnTo>
                  <a:lnTo>
                    <a:pt x="213" y="67"/>
                  </a:lnTo>
                  <a:cubicBezTo>
                    <a:pt x="264" y="71"/>
                    <a:pt x="305" y="84"/>
                    <a:pt x="338" y="104"/>
                  </a:cubicBezTo>
                  <a:lnTo>
                    <a:pt x="307" y="180"/>
                  </a:lnTo>
                  <a:cubicBezTo>
                    <a:pt x="277" y="162"/>
                    <a:pt x="246" y="151"/>
                    <a:pt x="213" y="147"/>
                  </a:cubicBezTo>
                  <a:lnTo>
                    <a:pt x="213" y="252"/>
                  </a:lnTo>
                  <a:cubicBezTo>
                    <a:pt x="242" y="258"/>
                    <a:pt x="267" y="266"/>
                    <a:pt x="287" y="274"/>
                  </a:cubicBezTo>
                  <a:cubicBezTo>
                    <a:pt x="308" y="282"/>
                    <a:pt x="324" y="295"/>
                    <a:pt x="336" y="311"/>
                  </a:cubicBezTo>
                  <a:cubicBezTo>
                    <a:pt x="350" y="327"/>
                    <a:pt x="356" y="350"/>
                    <a:pt x="356" y="377"/>
                  </a:cubicBezTo>
                  <a:cubicBezTo>
                    <a:pt x="356" y="409"/>
                    <a:pt x="344" y="438"/>
                    <a:pt x="320" y="463"/>
                  </a:cubicBezTo>
                  <a:close/>
                  <a:moveTo>
                    <a:pt x="119" y="219"/>
                  </a:moveTo>
                  <a:cubicBezTo>
                    <a:pt x="127" y="225"/>
                    <a:pt x="137" y="231"/>
                    <a:pt x="152" y="235"/>
                  </a:cubicBezTo>
                  <a:lnTo>
                    <a:pt x="152" y="147"/>
                  </a:lnTo>
                  <a:cubicBezTo>
                    <a:pt x="135" y="151"/>
                    <a:pt x="125" y="157"/>
                    <a:pt x="117" y="166"/>
                  </a:cubicBezTo>
                  <a:cubicBezTo>
                    <a:pt x="109" y="174"/>
                    <a:pt x="107" y="182"/>
                    <a:pt x="107" y="194"/>
                  </a:cubicBezTo>
                  <a:cubicBezTo>
                    <a:pt x="107" y="203"/>
                    <a:pt x="111" y="213"/>
                    <a:pt x="119" y="219"/>
                  </a:cubicBezTo>
                  <a:close/>
                  <a:moveTo>
                    <a:pt x="246" y="409"/>
                  </a:moveTo>
                  <a:cubicBezTo>
                    <a:pt x="254" y="401"/>
                    <a:pt x="256" y="393"/>
                    <a:pt x="256" y="383"/>
                  </a:cubicBezTo>
                  <a:cubicBezTo>
                    <a:pt x="256" y="373"/>
                    <a:pt x="252" y="364"/>
                    <a:pt x="244" y="358"/>
                  </a:cubicBezTo>
                  <a:cubicBezTo>
                    <a:pt x="236" y="352"/>
                    <a:pt x="225" y="346"/>
                    <a:pt x="211" y="342"/>
                  </a:cubicBezTo>
                  <a:lnTo>
                    <a:pt x="211" y="426"/>
                  </a:lnTo>
                  <a:cubicBezTo>
                    <a:pt x="227" y="422"/>
                    <a:pt x="240" y="418"/>
                    <a:pt x="246" y="40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rtlCol="0" anchor="ctr"/>
            <a:lstStyle/>
            <a:p>
              <a:pPr rtl="0"/>
              <a:endParaRPr lang="en-GB" sz="1013" noProof="0"/>
            </a:p>
          </p:txBody>
        </p:sp>
      </p:grpSp>
      <p:sp>
        <p:nvSpPr>
          <p:cNvPr id="95" name="Freeform 19" title="Icon of star">
            <a:extLst>
              <a:ext uri="{FF2B5EF4-FFF2-40B4-BE49-F238E27FC236}">
                <a16:creationId xmlns:a16="http://schemas.microsoft.com/office/drawing/2014/main" id="{9093AE09-55CC-4462-8A48-F343F2FC4A73}"/>
              </a:ext>
            </a:extLst>
          </p:cNvPr>
          <p:cNvSpPr>
            <a:spLocks noChangeArrowheads="1"/>
          </p:cNvSpPr>
          <p:nvPr/>
        </p:nvSpPr>
        <p:spPr bwMode="auto">
          <a:xfrm>
            <a:off x="2526314" y="1216963"/>
            <a:ext cx="711357" cy="679701"/>
          </a:xfrm>
          <a:custGeom>
            <a:avLst/>
            <a:gdLst>
              <a:gd name="T0" fmla="*/ 607652 w 1691"/>
              <a:gd name="T1" fmla="*/ 220978 h 1610"/>
              <a:gd name="T2" fmla="*/ 375378 w 1691"/>
              <a:gd name="T3" fmla="*/ 220978 h 1610"/>
              <a:gd name="T4" fmla="*/ 304905 w 1691"/>
              <a:gd name="T5" fmla="*/ 0 h 1610"/>
              <a:gd name="T6" fmla="*/ 231915 w 1691"/>
              <a:gd name="T7" fmla="*/ 219898 h 1610"/>
              <a:gd name="T8" fmla="*/ 0 w 1691"/>
              <a:gd name="T9" fmla="*/ 219178 h 1610"/>
              <a:gd name="T10" fmla="*/ 2157 w 1691"/>
              <a:gd name="T11" fmla="*/ 220978 h 1610"/>
              <a:gd name="T12" fmla="*/ 0 w 1691"/>
              <a:gd name="T13" fmla="*/ 220978 h 1610"/>
              <a:gd name="T14" fmla="*/ 187689 w 1691"/>
              <a:gd name="T15" fmla="*/ 357020 h 1610"/>
              <a:gd name="T16" fmla="*/ 116497 w 1691"/>
              <a:gd name="T17" fmla="*/ 578357 h 1610"/>
              <a:gd name="T18" fmla="*/ 304186 w 1691"/>
              <a:gd name="T19" fmla="*/ 441956 h 1610"/>
              <a:gd name="T20" fmla="*/ 490437 w 1691"/>
              <a:gd name="T21" fmla="*/ 579077 h 1610"/>
              <a:gd name="T22" fmla="*/ 419604 w 1691"/>
              <a:gd name="T23" fmla="*/ 357739 h 1610"/>
              <a:gd name="T24" fmla="*/ 607652 w 1691"/>
              <a:gd name="T25" fmla="*/ 220978 h 1610"/>
              <a:gd name="T26" fmla="*/ 427154 w 1691"/>
              <a:gd name="T27" fmla="*/ 491982 h 1610"/>
              <a:gd name="T28" fmla="*/ 303467 w 1691"/>
              <a:gd name="T29" fmla="*/ 401287 h 1610"/>
              <a:gd name="T30" fmla="*/ 179060 w 1691"/>
              <a:gd name="T31" fmla="*/ 491982 h 1610"/>
              <a:gd name="T32" fmla="*/ 226881 w 1691"/>
              <a:gd name="T33" fmla="*/ 345503 h 1610"/>
              <a:gd name="T34" fmla="*/ 102474 w 1691"/>
              <a:gd name="T35" fmla="*/ 254808 h 1610"/>
              <a:gd name="T36" fmla="*/ 103912 w 1691"/>
              <a:gd name="T37" fmla="*/ 254808 h 1610"/>
              <a:gd name="T38" fmla="*/ 101755 w 1691"/>
              <a:gd name="T39" fmla="*/ 253369 h 1610"/>
              <a:gd name="T40" fmla="*/ 255645 w 1691"/>
              <a:gd name="T41" fmla="*/ 254089 h 1610"/>
              <a:gd name="T42" fmla="*/ 304186 w 1691"/>
              <a:gd name="T43" fmla="*/ 107610 h 1610"/>
              <a:gd name="T44" fmla="*/ 351288 w 1691"/>
              <a:gd name="T45" fmla="*/ 254808 h 1610"/>
              <a:gd name="T46" fmla="*/ 505898 w 1691"/>
              <a:gd name="T47" fmla="*/ 254808 h 1610"/>
              <a:gd name="T48" fmla="*/ 380772 w 1691"/>
              <a:gd name="T49" fmla="*/ 346223 h 1610"/>
              <a:gd name="T50" fmla="*/ 427154 w 1691"/>
              <a:gd name="T51" fmla="*/ 491982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bg1"/>
          </a:solidFill>
          <a:ln>
            <a:noFill/>
          </a:ln>
          <a:effectLst/>
        </p:spPr>
        <p:txBody>
          <a:bodyPr wrap="none" rtlCol="0" anchor="ctr"/>
          <a:lstStyle/>
          <a:p>
            <a:pPr rtl="0"/>
            <a:endParaRPr lang="en-GB" sz="1013" noProof="0"/>
          </a:p>
        </p:txBody>
      </p:sp>
      <p:sp>
        <p:nvSpPr>
          <p:cNvPr id="96" name="Freeform 18">
            <a:extLst>
              <a:ext uri="{FF2B5EF4-FFF2-40B4-BE49-F238E27FC236}">
                <a16:creationId xmlns:a16="http://schemas.microsoft.com/office/drawing/2014/main" id="{F2D6A957-D413-4186-A605-CDC30F52711B}"/>
              </a:ext>
            </a:extLst>
          </p:cNvPr>
          <p:cNvSpPr>
            <a:spLocks noChangeArrowheads="1"/>
          </p:cNvSpPr>
          <p:nvPr/>
        </p:nvSpPr>
        <p:spPr bwMode="auto">
          <a:xfrm>
            <a:off x="1011861" y="4127298"/>
            <a:ext cx="394696" cy="394696"/>
          </a:xfrm>
          <a:custGeom>
            <a:avLst/>
            <a:gdLst>
              <a:gd name="T0" fmla="*/ 147458 w 821"/>
              <a:gd name="T1" fmla="*/ 0 h 819"/>
              <a:gd name="T2" fmla="*/ 0 w 821"/>
              <a:gd name="T3" fmla="*/ 147097 h 819"/>
              <a:gd name="T4" fmla="*/ 147458 w 821"/>
              <a:gd name="T5" fmla="*/ 294914 h 819"/>
              <a:gd name="T6" fmla="*/ 294915 w 821"/>
              <a:gd name="T7" fmla="*/ 147097 h 819"/>
              <a:gd name="T8" fmla="*/ 147458 w 821"/>
              <a:gd name="T9" fmla="*/ 0 h 819"/>
              <a:gd name="T10" fmla="*/ 147458 w 821"/>
              <a:gd name="T11" fmla="*/ 249848 h 819"/>
              <a:gd name="T12" fmla="*/ 44957 w 821"/>
              <a:gd name="T13" fmla="*/ 147097 h 819"/>
              <a:gd name="T14" fmla="*/ 147458 w 821"/>
              <a:gd name="T15" fmla="*/ 45066 h 819"/>
              <a:gd name="T16" fmla="*/ 249959 w 821"/>
              <a:gd name="T17" fmla="*/ 147097 h 819"/>
              <a:gd name="T18" fmla="*/ 147458 w 821"/>
              <a:gd name="T19" fmla="*/ 249848 h 8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1" h="819">
                <a:moveTo>
                  <a:pt x="410" y="0"/>
                </a:moveTo>
                <a:cubicBezTo>
                  <a:pt x="185" y="0"/>
                  <a:pt x="0" y="183"/>
                  <a:pt x="0" y="408"/>
                </a:cubicBezTo>
                <a:cubicBezTo>
                  <a:pt x="0" y="634"/>
                  <a:pt x="185" y="818"/>
                  <a:pt x="410" y="818"/>
                </a:cubicBezTo>
                <a:cubicBezTo>
                  <a:pt x="635" y="818"/>
                  <a:pt x="820" y="634"/>
                  <a:pt x="820" y="408"/>
                </a:cubicBezTo>
                <a:cubicBezTo>
                  <a:pt x="820" y="183"/>
                  <a:pt x="635" y="0"/>
                  <a:pt x="410" y="0"/>
                </a:cubicBezTo>
                <a:close/>
                <a:moveTo>
                  <a:pt x="410" y="693"/>
                </a:moveTo>
                <a:cubicBezTo>
                  <a:pt x="252" y="693"/>
                  <a:pt x="125" y="566"/>
                  <a:pt x="125" y="408"/>
                </a:cubicBezTo>
                <a:cubicBezTo>
                  <a:pt x="125" y="251"/>
                  <a:pt x="252" y="125"/>
                  <a:pt x="410" y="125"/>
                </a:cubicBezTo>
                <a:cubicBezTo>
                  <a:pt x="568" y="125"/>
                  <a:pt x="695" y="251"/>
                  <a:pt x="695" y="408"/>
                </a:cubicBezTo>
                <a:cubicBezTo>
                  <a:pt x="695" y="564"/>
                  <a:pt x="566" y="693"/>
                  <a:pt x="410" y="693"/>
                </a:cubicBezTo>
                <a:close/>
              </a:path>
            </a:pathLst>
          </a:custGeom>
          <a:solidFill>
            <a:schemeClr val="bg1"/>
          </a:solidFill>
          <a:ln>
            <a:noFill/>
          </a:ln>
          <a:effectLst/>
        </p:spPr>
        <p:txBody>
          <a:bodyPr wrap="none" rtlCol="0" anchor="ctr"/>
          <a:lstStyle/>
          <a:p>
            <a:pPr rtl="0"/>
            <a:endParaRPr lang="en-GB" sz="1013" noProof="0"/>
          </a:p>
        </p:txBody>
      </p:sp>
      <p:sp>
        <p:nvSpPr>
          <p:cNvPr id="97" name="Freeform 17" title="Icon of gears">
            <a:extLst>
              <a:ext uri="{FF2B5EF4-FFF2-40B4-BE49-F238E27FC236}">
                <a16:creationId xmlns:a16="http://schemas.microsoft.com/office/drawing/2014/main" id="{2971A64E-3987-4D02-84A1-C8ED28A4133C}"/>
              </a:ext>
            </a:extLst>
          </p:cNvPr>
          <p:cNvSpPr>
            <a:spLocks noChangeArrowheads="1"/>
          </p:cNvSpPr>
          <p:nvPr/>
        </p:nvSpPr>
        <p:spPr bwMode="auto">
          <a:xfrm>
            <a:off x="827653" y="3950110"/>
            <a:ext cx="749074" cy="749072"/>
          </a:xfrm>
          <a:custGeom>
            <a:avLst/>
            <a:gdLst>
              <a:gd name="T0" fmla="*/ 560028 w 1557"/>
              <a:gd name="T1" fmla="*/ 254100 h 1557"/>
              <a:gd name="T2" fmla="*/ 507121 w 1557"/>
              <a:gd name="T3" fmla="*/ 214149 h 1557"/>
              <a:gd name="T4" fmla="*/ 529075 w 1557"/>
              <a:gd name="T5" fmla="*/ 149005 h 1557"/>
              <a:gd name="T6" fmla="*/ 464291 w 1557"/>
              <a:gd name="T7" fmla="*/ 132089 h 1557"/>
              <a:gd name="T8" fmla="*/ 459972 w 1557"/>
              <a:gd name="T9" fmla="*/ 64065 h 1557"/>
              <a:gd name="T10" fmla="*/ 394107 w 1557"/>
              <a:gd name="T11" fmla="*/ 73063 h 1557"/>
              <a:gd name="T12" fmla="*/ 363154 w 1557"/>
              <a:gd name="T13" fmla="*/ 11157 h 1557"/>
              <a:gd name="T14" fmla="*/ 305928 w 1557"/>
              <a:gd name="T15" fmla="*/ 44989 h 1557"/>
              <a:gd name="T16" fmla="*/ 254100 w 1557"/>
              <a:gd name="T17" fmla="*/ 0 h 1557"/>
              <a:gd name="T18" fmla="*/ 214509 w 1557"/>
              <a:gd name="T19" fmla="*/ 52907 h 1557"/>
              <a:gd name="T20" fmla="*/ 148645 w 1557"/>
              <a:gd name="T21" fmla="*/ 30953 h 1557"/>
              <a:gd name="T22" fmla="*/ 131729 w 1557"/>
              <a:gd name="T23" fmla="*/ 95737 h 1557"/>
              <a:gd name="T24" fmla="*/ 64065 w 1557"/>
              <a:gd name="T25" fmla="*/ 100416 h 1557"/>
              <a:gd name="T26" fmla="*/ 72703 w 1557"/>
              <a:gd name="T27" fmla="*/ 165921 h 1557"/>
              <a:gd name="T28" fmla="*/ 10797 w 1557"/>
              <a:gd name="T29" fmla="*/ 196873 h 1557"/>
              <a:gd name="T30" fmla="*/ 44989 w 1557"/>
              <a:gd name="T31" fmla="*/ 254100 h 1557"/>
              <a:gd name="T32" fmla="*/ 0 w 1557"/>
              <a:gd name="T33" fmla="*/ 305567 h 1557"/>
              <a:gd name="T34" fmla="*/ 52908 w 1557"/>
              <a:gd name="T35" fmla="*/ 345518 h 1557"/>
              <a:gd name="T36" fmla="*/ 30953 w 1557"/>
              <a:gd name="T37" fmla="*/ 411022 h 1557"/>
              <a:gd name="T38" fmla="*/ 95737 w 1557"/>
              <a:gd name="T39" fmla="*/ 427938 h 1557"/>
              <a:gd name="T40" fmla="*/ 100056 w 1557"/>
              <a:gd name="T41" fmla="*/ 495602 h 1557"/>
              <a:gd name="T42" fmla="*/ 165561 w 1557"/>
              <a:gd name="T43" fmla="*/ 486964 h 1557"/>
              <a:gd name="T44" fmla="*/ 196514 w 1557"/>
              <a:gd name="T45" fmla="*/ 548870 h 1557"/>
              <a:gd name="T46" fmla="*/ 254100 w 1557"/>
              <a:gd name="T47" fmla="*/ 515038 h 1557"/>
              <a:gd name="T48" fmla="*/ 305928 w 1557"/>
              <a:gd name="T49" fmla="*/ 560027 h 1557"/>
              <a:gd name="T50" fmla="*/ 345519 w 1557"/>
              <a:gd name="T51" fmla="*/ 506760 h 1557"/>
              <a:gd name="T52" fmla="*/ 411023 w 1557"/>
              <a:gd name="T53" fmla="*/ 529074 h 1557"/>
              <a:gd name="T54" fmla="*/ 428299 w 1557"/>
              <a:gd name="T55" fmla="*/ 463930 h 1557"/>
              <a:gd name="T56" fmla="*/ 495963 w 1557"/>
              <a:gd name="T57" fmla="*/ 459611 h 1557"/>
              <a:gd name="T58" fmla="*/ 486965 w 1557"/>
              <a:gd name="T59" fmla="*/ 394106 h 1557"/>
              <a:gd name="T60" fmla="*/ 549231 w 1557"/>
              <a:gd name="T61" fmla="*/ 363154 h 1557"/>
              <a:gd name="T62" fmla="*/ 515039 w 1557"/>
              <a:gd name="T63" fmla="*/ 305567 h 1557"/>
              <a:gd name="T64" fmla="*/ 280734 w 1557"/>
              <a:gd name="T65" fmla="*/ 473648 h 1557"/>
              <a:gd name="T66" fmla="*/ 280734 w 1557"/>
              <a:gd name="T67" fmla="*/ 86379 h 1557"/>
              <a:gd name="T68" fmla="*/ 280734 w 1557"/>
              <a:gd name="T69" fmla="*/ 473648 h 155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557" h="1557">
                <a:moveTo>
                  <a:pt x="1556" y="849"/>
                </a:moveTo>
                <a:lnTo>
                  <a:pt x="1556" y="706"/>
                </a:lnTo>
                <a:lnTo>
                  <a:pt x="1431" y="706"/>
                </a:lnTo>
                <a:cubicBezTo>
                  <a:pt x="1427" y="667"/>
                  <a:pt x="1419" y="630"/>
                  <a:pt x="1409" y="595"/>
                </a:cubicBezTo>
                <a:lnTo>
                  <a:pt x="1526" y="547"/>
                </a:lnTo>
                <a:lnTo>
                  <a:pt x="1470" y="414"/>
                </a:lnTo>
                <a:lnTo>
                  <a:pt x="1353" y="461"/>
                </a:lnTo>
                <a:cubicBezTo>
                  <a:pt x="1335" y="428"/>
                  <a:pt x="1315" y="395"/>
                  <a:pt x="1290" y="367"/>
                </a:cubicBezTo>
                <a:lnTo>
                  <a:pt x="1378" y="279"/>
                </a:lnTo>
                <a:lnTo>
                  <a:pt x="1278" y="178"/>
                </a:lnTo>
                <a:lnTo>
                  <a:pt x="1190" y="266"/>
                </a:lnTo>
                <a:cubicBezTo>
                  <a:pt x="1161" y="242"/>
                  <a:pt x="1128" y="221"/>
                  <a:pt x="1095" y="203"/>
                </a:cubicBezTo>
                <a:lnTo>
                  <a:pt x="1142" y="86"/>
                </a:lnTo>
                <a:lnTo>
                  <a:pt x="1009" y="31"/>
                </a:lnTo>
                <a:lnTo>
                  <a:pt x="960" y="147"/>
                </a:lnTo>
                <a:cubicBezTo>
                  <a:pt x="923" y="137"/>
                  <a:pt x="886" y="129"/>
                  <a:pt x="850" y="125"/>
                </a:cubicBezTo>
                <a:lnTo>
                  <a:pt x="850" y="0"/>
                </a:lnTo>
                <a:lnTo>
                  <a:pt x="706" y="0"/>
                </a:lnTo>
                <a:lnTo>
                  <a:pt x="706" y="125"/>
                </a:lnTo>
                <a:cubicBezTo>
                  <a:pt x="667" y="129"/>
                  <a:pt x="630" y="137"/>
                  <a:pt x="596" y="147"/>
                </a:cubicBezTo>
                <a:lnTo>
                  <a:pt x="546" y="31"/>
                </a:lnTo>
                <a:lnTo>
                  <a:pt x="413" y="86"/>
                </a:lnTo>
                <a:lnTo>
                  <a:pt x="460" y="203"/>
                </a:lnTo>
                <a:cubicBezTo>
                  <a:pt x="428" y="221"/>
                  <a:pt x="395" y="242"/>
                  <a:pt x="366" y="266"/>
                </a:cubicBezTo>
                <a:lnTo>
                  <a:pt x="278" y="178"/>
                </a:lnTo>
                <a:lnTo>
                  <a:pt x="178" y="279"/>
                </a:lnTo>
                <a:lnTo>
                  <a:pt x="266" y="367"/>
                </a:lnTo>
                <a:cubicBezTo>
                  <a:pt x="241" y="395"/>
                  <a:pt x="221" y="428"/>
                  <a:pt x="202" y="461"/>
                </a:cubicBezTo>
                <a:lnTo>
                  <a:pt x="86" y="414"/>
                </a:lnTo>
                <a:lnTo>
                  <a:pt x="30" y="547"/>
                </a:lnTo>
                <a:lnTo>
                  <a:pt x="147" y="595"/>
                </a:lnTo>
                <a:cubicBezTo>
                  <a:pt x="137" y="632"/>
                  <a:pt x="129" y="669"/>
                  <a:pt x="125" y="706"/>
                </a:cubicBezTo>
                <a:lnTo>
                  <a:pt x="0" y="706"/>
                </a:lnTo>
                <a:lnTo>
                  <a:pt x="0" y="849"/>
                </a:lnTo>
                <a:lnTo>
                  <a:pt x="125" y="849"/>
                </a:lnTo>
                <a:cubicBezTo>
                  <a:pt x="129" y="888"/>
                  <a:pt x="137" y="925"/>
                  <a:pt x="147" y="960"/>
                </a:cubicBezTo>
                <a:lnTo>
                  <a:pt x="30" y="1009"/>
                </a:lnTo>
                <a:lnTo>
                  <a:pt x="86" y="1142"/>
                </a:lnTo>
                <a:lnTo>
                  <a:pt x="202" y="1095"/>
                </a:lnTo>
                <a:cubicBezTo>
                  <a:pt x="221" y="1127"/>
                  <a:pt x="241" y="1160"/>
                  <a:pt x="266" y="1189"/>
                </a:cubicBezTo>
                <a:lnTo>
                  <a:pt x="178" y="1277"/>
                </a:lnTo>
                <a:lnTo>
                  <a:pt x="278" y="1377"/>
                </a:lnTo>
                <a:lnTo>
                  <a:pt x="366" y="1289"/>
                </a:lnTo>
                <a:cubicBezTo>
                  <a:pt x="395" y="1314"/>
                  <a:pt x="428" y="1334"/>
                  <a:pt x="460" y="1353"/>
                </a:cubicBezTo>
                <a:lnTo>
                  <a:pt x="413" y="1470"/>
                </a:lnTo>
                <a:lnTo>
                  <a:pt x="546" y="1525"/>
                </a:lnTo>
                <a:lnTo>
                  <a:pt x="596" y="1408"/>
                </a:lnTo>
                <a:cubicBezTo>
                  <a:pt x="632" y="1418"/>
                  <a:pt x="669" y="1426"/>
                  <a:pt x="706" y="1431"/>
                </a:cubicBezTo>
                <a:lnTo>
                  <a:pt x="706" y="1556"/>
                </a:lnTo>
                <a:lnTo>
                  <a:pt x="850" y="1556"/>
                </a:lnTo>
                <a:lnTo>
                  <a:pt x="850" y="1431"/>
                </a:lnTo>
                <a:cubicBezTo>
                  <a:pt x="889" y="1426"/>
                  <a:pt x="925" y="1418"/>
                  <a:pt x="960" y="1408"/>
                </a:cubicBezTo>
                <a:lnTo>
                  <a:pt x="1009" y="1525"/>
                </a:lnTo>
                <a:lnTo>
                  <a:pt x="1142" y="1470"/>
                </a:lnTo>
                <a:lnTo>
                  <a:pt x="1095" y="1353"/>
                </a:lnTo>
                <a:cubicBezTo>
                  <a:pt x="1128" y="1334"/>
                  <a:pt x="1161" y="1314"/>
                  <a:pt x="1190" y="1289"/>
                </a:cubicBezTo>
                <a:lnTo>
                  <a:pt x="1278" y="1377"/>
                </a:lnTo>
                <a:lnTo>
                  <a:pt x="1378" y="1277"/>
                </a:lnTo>
                <a:lnTo>
                  <a:pt x="1290" y="1189"/>
                </a:lnTo>
                <a:cubicBezTo>
                  <a:pt x="1315" y="1160"/>
                  <a:pt x="1335" y="1127"/>
                  <a:pt x="1353" y="1095"/>
                </a:cubicBezTo>
                <a:lnTo>
                  <a:pt x="1470" y="1142"/>
                </a:lnTo>
                <a:lnTo>
                  <a:pt x="1526" y="1009"/>
                </a:lnTo>
                <a:lnTo>
                  <a:pt x="1409" y="960"/>
                </a:lnTo>
                <a:cubicBezTo>
                  <a:pt x="1419" y="923"/>
                  <a:pt x="1427" y="886"/>
                  <a:pt x="1431" y="849"/>
                </a:cubicBezTo>
                <a:lnTo>
                  <a:pt x="1556" y="849"/>
                </a:lnTo>
                <a:close/>
                <a:moveTo>
                  <a:pt x="780" y="1316"/>
                </a:moveTo>
                <a:cubicBezTo>
                  <a:pt x="483" y="1316"/>
                  <a:pt x="241" y="1074"/>
                  <a:pt x="241" y="777"/>
                </a:cubicBezTo>
                <a:cubicBezTo>
                  <a:pt x="241" y="481"/>
                  <a:pt x="483" y="240"/>
                  <a:pt x="780" y="240"/>
                </a:cubicBezTo>
                <a:cubicBezTo>
                  <a:pt x="1077" y="240"/>
                  <a:pt x="1319" y="481"/>
                  <a:pt x="1319" y="777"/>
                </a:cubicBezTo>
                <a:cubicBezTo>
                  <a:pt x="1319" y="1074"/>
                  <a:pt x="1077" y="1316"/>
                  <a:pt x="780" y="1316"/>
                </a:cubicBezTo>
                <a:close/>
              </a:path>
            </a:pathLst>
          </a:custGeom>
          <a:solidFill>
            <a:schemeClr val="bg1"/>
          </a:solidFill>
          <a:ln>
            <a:noFill/>
          </a:ln>
          <a:effectLst/>
        </p:spPr>
        <p:txBody>
          <a:bodyPr wrap="none" rtlCol="0" anchor="ctr"/>
          <a:lstStyle/>
          <a:p>
            <a:pPr rtl="0"/>
            <a:endParaRPr lang="en-GB" sz="1013" noProof="0"/>
          </a:p>
        </p:txBody>
      </p:sp>
    </p:spTree>
    <p:extLst>
      <p:ext uri="{BB962C8B-B14F-4D97-AF65-F5344CB8AC3E}">
        <p14:creationId xmlns:p14="http://schemas.microsoft.com/office/powerpoint/2010/main" val="52218888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7BA0A-C8F6-1A43-82BB-A0A3F6399672}"/>
              </a:ext>
            </a:extLst>
          </p:cNvPr>
          <p:cNvSpPr>
            <a:spLocks noGrp="1"/>
          </p:cNvSpPr>
          <p:nvPr>
            <p:ph type="title"/>
          </p:nvPr>
        </p:nvSpPr>
        <p:spPr>
          <a:xfrm>
            <a:off x="-1" y="1"/>
            <a:ext cx="9144001" cy="689210"/>
          </a:xfrm>
          <a:prstGeom prst="rect">
            <a:avLst/>
          </a:prstGeom>
        </p:spPr>
        <p:txBody>
          <a:bodyPr/>
          <a:lstStyle/>
          <a:p>
            <a:r>
              <a:rPr lang="en-GB"/>
              <a:t>Click to edit Master title style</a:t>
            </a:r>
            <a:endParaRPr lang="en-US"/>
          </a:p>
        </p:txBody>
      </p:sp>
      <p:pic>
        <p:nvPicPr>
          <p:cNvPr id="4" name="Picture 3" descr="A close up of text on a black background&#10;&#10;Description generated with very high confidence">
            <a:extLst>
              <a:ext uri="{FF2B5EF4-FFF2-40B4-BE49-F238E27FC236}">
                <a16:creationId xmlns:a16="http://schemas.microsoft.com/office/drawing/2014/main" id="{7CC2F1A7-B325-134A-9489-674C7134CB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3591" y="4466750"/>
            <a:ext cx="576642" cy="613063"/>
          </a:xfrm>
          <a:prstGeom prst="rect">
            <a:avLst/>
          </a:prstGeom>
        </p:spPr>
      </p:pic>
      <p:sp>
        <p:nvSpPr>
          <p:cNvPr id="5" name="Text Placeholder 6">
            <a:extLst>
              <a:ext uri="{FF2B5EF4-FFF2-40B4-BE49-F238E27FC236}">
                <a16:creationId xmlns:a16="http://schemas.microsoft.com/office/drawing/2014/main" id="{78DEFB3A-918A-5741-9F65-0DC82F9C7C79}"/>
              </a:ext>
            </a:extLst>
          </p:cNvPr>
          <p:cNvSpPr>
            <a:spLocks noGrp="1"/>
          </p:cNvSpPr>
          <p:nvPr>
            <p:ph type="body" sz="quarter" idx="14"/>
          </p:nvPr>
        </p:nvSpPr>
        <p:spPr>
          <a:xfrm>
            <a:off x="382386" y="856212"/>
            <a:ext cx="8636924" cy="4139738"/>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25425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3_Two Content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247801"/>
            <a:ext cx="3886200" cy="341058"/>
          </a:xfrm>
        </p:spPr>
        <p:txBody>
          <a:bodyPr/>
          <a:lstStyle>
            <a:lvl1pPr marL="0" indent="0">
              <a:buNone/>
              <a:defRPr/>
            </a:lvl1pPr>
          </a:lstStyle>
          <a:p>
            <a:pPr lvl="0"/>
            <a:r>
              <a:rPr lang="en-US"/>
              <a:t>Click to edit Master text styles</a:t>
            </a:r>
          </a:p>
        </p:txBody>
      </p:sp>
      <p:sp>
        <p:nvSpPr>
          <p:cNvPr id="4" name="Content Placeholder 3"/>
          <p:cNvSpPr>
            <a:spLocks noGrp="1"/>
          </p:cNvSpPr>
          <p:nvPr>
            <p:ph sz="half" idx="2"/>
          </p:nvPr>
        </p:nvSpPr>
        <p:spPr>
          <a:xfrm>
            <a:off x="4810578" y="1247801"/>
            <a:ext cx="3886200" cy="341058"/>
          </a:xfrm>
        </p:spPr>
        <p:txBody>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8" name="Content Placeholder 2"/>
          <p:cNvSpPr>
            <a:spLocks noGrp="1"/>
          </p:cNvSpPr>
          <p:nvPr>
            <p:ph sz="half" idx="13"/>
          </p:nvPr>
        </p:nvSpPr>
        <p:spPr>
          <a:xfrm>
            <a:off x="468000" y="1743591"/>
            <a:ext cx="3886200" cy="2530169"/>
          </a:xfrm>
        </p:spPr>
        <p:txBody>
          <a:bodyPr/>
          <a:lstStyle>
            <a:lvl1pPr marL="0" indent="0">
              <a:buNone/>
              <a:defRPr/>
            </a:lvl1pPr>
          </a:lstStyle>
          <a:p>
            <a:pPr lvl="0"/>
            <a:endParaRPr lang="en-US"/>
          </a:p>
        </p:txBody>
      </p:sp>
      <p:sp>
        <p:nvSpPr>
          <p:cNvPr id="9" name="Content Placeholder 3"/>
          <p:cNvSpPr>
            <a:spLocks noGrp="1"/>
          </p:cNvSpPr>
          <p:nvPr>
            <p:ph sz="half" idx="14"/>
          </p:nvPr>
        </p:nvSpPr>
        <p:spPr>
          <a:xfrm>
            <a:off x="4810578" y="1743591"/>
            <a:ext cx="3886200" cy="2530169"/>
          </a:xfrm>
        </p:spPr>
        <p:txBody>
          <a:bodyPr/>
          <a:lstStyle>
            <a:lvl1pPr marL="0" indent="0">
              <a:buNone/>
              <a:defRPr/>
            </a:lvl1pPr>
          </a:lstStyle>
          <a:p>
            <a:pPr lvl="0"/>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pPr>
              <a:defRPr/>
            </a:pPr>
            <a:fld id="{9B300B1C-C1E4-8748-BE64-222004E90874}" type="slidenum">
              <a:rPr lang="en-US" smtClean="0">
                <a:solidFill>
                  <a:srgbClr val="2E2C61">
                    <a:tint val="75000"/>
                  </a:srgbClr>
                </a:solidFill>
              </a:rPr>
              <a:pPr>
                <a:defRPr/>
              </a:pPr>
              <a:t>‹#›</a:t>
            </a:fld>
            <a:endParaRPr lang="en-US">
              <a:solidFill>
                <a:srgbClr val="2E2C61">
                  <a:tint val="75000"/>
                </a:srgbClr>
              </a:solidFill>
            </a:endParaRPr>
          </a:p>
        </p:txBody>
      </p:sp>
      <p:sp>
        <p:nvSpPr>
          <p:cNvPr id="10" name="Content Placeholder 2"/>
          <p:cNvSpPr>
            <a:spLocks noGrp="1"/>
          </p:cNvSpPr>
          <p:nvPr>
            <p:ph idx="1"/>
          </p:nvPr>
        </p:nvSpPr>
        <p:spPr>
          <a:xfrm>
            <a:off x="468001" y="1276853"/>
            <a:ext cx="8182514" cy="34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1237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F052F0FB-3D49-9D4F-97C6-7260B436500D}" type="datetime1">
              <a:rPr lang="en-GB" smtClean="0"/>
              <a:t>02/02/2023</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9951049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0F86F1EA-B7E3-5C48-A6D5-62A9AFFDF19F}" type="datetime1">
              <a:rPr lang="en-GB" smtClean="0"/>
              <a:t>02/02/2023</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5625238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623888" y="1139002"/>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623888" y="3298796"/>
            <a:ext cx="7886700" cy="754589"/>
          </a:xfrm>
        </p:spPr>
        <p:txBody>
          <a:bodyPr/>
          <a:lstStyle>
            <a:lvl1pPr marL="0" indent="0">
              <a:lnSpc>
                <a:spcPct val="100000"/>
              </a:lnSpc>
              <a:buNone/>
              <a:defRPr sz="1800" baseline="0">
                <a:solidFill>
                  <a:schemeClr val="accent4"/>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FC679CDD-1342-554C-9F1E-7527A20FFCC7}" type="datetime1">
              <a:rPr lang="en-GB" smtClean="0"/>
              <a:t>02/02/2023</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7726157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20CBC4D3-8376-3241-A99A-927B6C447CC1}" type="datetime1">
              <a:rPr lang="en-GB" smtClean="0"/>
              <a:t>02/02/2023</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0001732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639F118F-A233-EB44-BFAF-F0706B479C11}" type="datetime1">
              <a:rPr lang="en-GB" smtClean="0"/>
              <a:t>02/02/2023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30700190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FC1C2FB9-5E76-D349-B545-D206C4A205C2}" type="datetime1">
              <a:rPr lang="en-GB" smtClean="0"/>
              <a:t>02/02/2023</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225378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C874C289-3140-A748-997C-454EA764EBF3}" type="datetime1">
              <a:rPr lang="en-GB" smtClean="0"/>
              <a:t>02/02/2023</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9974574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Thre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hasCustomPrompt="1"/>
          </p:nvPr>
        </p:nvSpPr>
        <p:spPr>
          <a:xfrm>
            <a:off x="3330597" y="2929412"/>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68001" y="2929412"/>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0" name="Content Placeholder 3"/>
          <p:cNvSpPr>
            <a:spLocks noGrp="1"/>
          </p:cNvSpPr>
          <p:nvPr>
            <p:ph sz="half" idx="14" hasCustomPrompt="1"/>
          </p:nvPr>
        </p:nvSpPr>
        <p:spPr>
          <a:xfrm>
            <a:off x="6218506" y="2929412"/>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3" name="Content Placeholder 3"/>
          <p:cNvSpPr>
            <a:spLocks noGrp="1"/>
          </p:cNvSpPr>
          <p:nvPr>
            <p:ph sz="half" idx="15"/>
          </p:nvPr>
        </p:nvSpPr>
        <p:spPr>
          <a:xfrm>
            <a:off x="468000" y="1026000"/>
            <a:ext cx="8233314" cy="1776242"/>
          </a:xfrm>
        </p:spPr>
        <p:txBody>
          <a:bodyPr>
            <a:normAutofit/>
          </a:bodyPr>
          <a:lstStyle>
            <a:lvl1pPr marL="0" indent="0">
              <a:buNone/>
              <a:defRPr sz="1350"/>
            </a:lvl1pPr>
          </a:lstStyle>
          <a:p>
            <a:pPr lvl="0"/>
            <a:r>
              <a:rPr lang="en-US"/>
              <a:t>Click to edit Master text styles</a:t>
            </a:r>
          </a:p>
        </p:txBody>
      </p:sp>
    </p:spTree>
    <p:extLst>
      <p:ext uri="{BB962C8B-B14F-4D97-AF65-F5344CB8AC3E}">
        <p14:creationId xmlns:p14="http://schemas.microsoft.com/office/powerpoint/2010/main" val="107741053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96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hre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hasCustomPrompt="1"/>
          </p:nvPr>
        </p:nvSpPr>
        <p:spPr>
          <a:xfrm>
            <a:off x="3330596"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68000"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0" name="Content Placeholder 3"/>
          <p:cNvSpPr>
            <a:spLocks noGrp="1"/>
          </p:cNvSpPr>
          <p:nvPr>
            <p:ph sz="half" idx="14" hasCustomPrompt="1"/>
          </p:nvPr>
        </p:nvSpPr>
        <p:spPr>
          <a:xfrm>
            <a:off x="6218506"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3" name="Content Placeholder 3"/>
          <p:cNvSpPr>
            <a:spLocks noGrp="1"/>
          </p:cNvSpPr>
          <p:nvPr>
            <p:ph sz="half" idx="15"/>
          </p:nvPr>
        </p:nvSpPr>
        <p:spPr>
          <a:xfrm>
            <a:off x="468000" y="1026000"/>
            <a:ext cx="8233314" cy="1776242"/>
          </a:xfrm>
        </p:spPr>
        <p:txBody>
          <a:bodyPr>
            <a:normAutofit/>
          </a:bodyPr>
          <a:lstStyle>
            <a:lvl1pPr marL="0" indent="0">
              <a:buNone/>
              <a:defRPr sz="1350"/>
            </a:lvl1pPr>
          </a:lstStyle>
          <a:p>
            <a:pPr lvl="0"/>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967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9050EE2-1D43-4AC8-AFE1-C6ADD480E951}"/>
              </a:ext>
            </a:extLst>
          </p:cNvPr>
          <p:cNvCxnSpPr>
            <a:cxnSpLocks/>
          </p:cNvCxnSpPr>
          <p:nvPr userDrawn="1"/>
        </p:nvCxnSpPr>
        <p:spPr>
          <a:xfrm>
            <a:off x="344710" y="4498795"/>
            <a:ext cx="845458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BF85F6-495D-4A23-8ED4-69B79AE7F5E0}"/>
              </a:ext>
            </a:extLst>
          </p:cNvPr>
          <p:cNvCxnSpPr>
            <a:cxnSpLocks/>
          </p:cNvCxnSpPr>
          <p:nvPr userDrawn="1"/>
        </p:nvCxnSpPr>
        <p:spPr>
          <a:xfrm>
            <a:off x="434405" y="768764"/>
            <a:ext cx="834743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81454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0E836-981D-474D-84FF-1045A329E7FC}"/>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E86F9F14-E6D7-1943-9727-D8895E780DC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0D73CB5-C89C-A04A-AEE0-DF5EB19A3121}"/>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5" name="Footer Placeholder 4">
            <a:extLst>
              <a:ext uri="{FF2B5EF4-FFF2-40B4-BE49-F238E27FC236}">
                <a16:creationId xmlns:a16="http://schemas.microsoft.com/office/drawing/2014/main" id="{98EE0616-2F44-174E-A915-DE9861EE2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4257CE-E791-A548-AD94-993E852BFC12}"/>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84161216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1C0A-7CF5-4F42-99F3-D1157E3D90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E6C412E-1829-2C44-B059-232FD9ABBBF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72D4A3-477D-5247-9E6A-925F03CF9CD3}"/>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5" name="Footer Placeholder 4">
            <a:extLst>
              <a:ext uri="{FF2B5EF4-FFF2-40B4-BE49-F238E27FC236}">
                <a16:creationId xmlns:a16="http://schemas.microsoft.com/office/drawing/2014/main" id="{C427020F-0285-564E-A1E5-B1773EDCE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463A96-13F1-3549-BD81-9B13BA5838A4}"/>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25585561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95CB8-2A18-C14A-AED7-35C12A1260E8}"/>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FB386B4-324D-944B-B29C-0F96BD32D4F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30F555-3564-7642-9B85-5D5C84E749A5}"/>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5" name="Footer Placeholder 4">
            <a:extLst>
              <a:ext uri="{FF2B5EF4-FFF2-40B4-BE49-F238E27FC236}">
                <a16:creationId xmlns:a16="http://schemas.microsoft.com/office/drawing/2014/main" id="{A13DE44C-FF67-094F-9AB0-8F9270E55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AE335-C40D-D241-8DE4-03B5F12FE6F3}"/>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11608016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BD72B-0427-294A-9D88-E75877FE6BD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2B92249-9AAC-2746-9EF8-14F299D12F4A}"/>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EC22E0B-FF2A-DE46-95CA-7E25B7A94C23}"/>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CA1750D-2C20-6F45-9A37-BF579C683F2A}"/>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6" name="Footer Placeholder 5">
            <a:extLst>
              <a:ext uri="{FF2B5EF4-FFF2-40B4-BE49-F238E27FC236}">
                <a16:creationId xmlns:a16="http://schemas.microsoft.com/office/drawing/2014/main" id="{0654FDA1-06C4-CC4A-8A71-1E13D1A2B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C98BC0-399D-3F44-9D54-DC1FFAA93377}"/>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36974800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A1241-B467-024E-97EA-08D537251092}"/>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9FEC4FE-7AD4-3147-8180-AE21A40FA4D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61E4CAF1-E35A-8743-A228-C0D9F12890BA}"/>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81CF61C-FAAD-D342-ABB1-6303AE29F29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87518E22-4761-7B43-8252-B1749A4A7C36}"/>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C9EAA38-67E1-DE45-B3B5-2CAF24CB5876}"/>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8" name="Footer Placeholder 7">
            <a:extLst>
              <a:ext uri="{FF2B5EF4-FFF2-40B4-BE49-F238E27FC236}">
                <a16:creationId xmlns:a16="http://schemas.microsoft.com/office/drawing/2014/main" id="{8F0CAFB0-C532-7C4B-BE96-28CE239C63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5FD18A-3E8F-8546-B165-6F720B6D193D}"/>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131179575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67FC-DA9B-A343-A5D8-17A230ACAE6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C5F2C4-7500-B84C-AAD7-3D2971BC756F}"/>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4" name="Footer Placeholder 3">
            <a:extLst>
              <a:ext uri="{FF2B5EF4-FFF2-40B4-BE49-F238E27FC236}">
                <a16:creationId xmlns:a16="http://schemas.microsoft.com/office/drawing/2014/main" id="{45F251A0-107E-E442-89FF-1120554716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0E588E-A15A-4541-A020-40E98336D95D}"/>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22063627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5BAF8-5787-5146-ABF4-445E6F549CA2}"/>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3" name="Footer Placeholder 2">
            <a:extLst>
              <a:ext uri="{FF2B5EF4-FFF2-40B4-BE49-F238E27FC236}">
                <a16:creationId xmlns:a16="http://schemas.microsoft.com/office/drawing/2014/main" id="{68A5DCEA-9F60-D942-9B50-58768B7459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C3240A-2F19-D64A-9A30-67E8596594F4}"/>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36868783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3418-301A-A74C-84DF-17CCB5A35FCF}"/>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3E60FC1-0183-2041-B9E3-B08060E67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7788622-DDBB-2A43-8DBD-005D5D033B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C081DFB-7A99-B54D-8C8E-21D294726A51}"/>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6" name="Footer Placeholder 5">
            <a:extLst>
              <a:ext uri="{FF2B5EF4-FFF2-40B4-BE49-F238E27FC236}">
                <a16:creationId xmlns:a16="http://schemas.microsoft.com/office/drawing/2014/main" id="{DB9DD22E-F4A5-744B-B055-E90DB6B9F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2C1EFA-DACF-0942-ADFC-B5290E4DB5A0}"/>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2594963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71714" y="2911244"/>
            <a:ext cx="8186057" cy="1716771"/>
          </a:xfrm>
        </p:spPr>
        <p:txBody>
          <a:bodyPr>
            <a:normAutofit/>
          </a:bodyPr>
          <a:lstStyle>
            <a:lvl1pPr marL="0" indent="0">
              <a:buNone/>
              <a:defRPr sz="13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1" name="Content Placeholder 3"/>
          <p:cNvSpPr>
            <a:spLocks noGrp="1"/>
          </p:cNvSpPr>
          <p:nvPr>
            <p:ph sz="half" idx="14"/>
          </p:nvPr>
        </p:nvSpPr>
        <p:spPr>
          <a:xfrm>
            <a:off x="471714" y="1026000"/>
            <a:ext cx="8186057" cy="1776242"/>
          </a:xfrm>
        </p:spPr>
        <p:txBody>
          <a:bodyPr>
            <a:normAutofit/>
          </a:bodyPr>
          <a:lstStyle>
            <a:lvl1pPr marL="0" indent="0">
              <a:buNone/>
              <a:defRPr sz="1350"/>
            </a:lvl1pPr>
          </a:lstStyle>
          <a:p>
            <a:pPr lvl="0"/>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CF74-76B4-C243-BF95-B80F96CE5C83}"/>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C23FEC8-141F-E746-9E9F-AF6C3D37120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DE23981-D229-D64A-9AB3-B036E0FB738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482A91C-19AF-1047-8251-E803FE3B0869}"/>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6" name="Footer Placeholder 5">
            <a:extLst>
              <a:ext uri="{FF2B5EF4-FFF2-40B4-BE49-F238E27FC236}">
                <a16:creationId xmlns:a16="http://schemas.microsoft.com/office/drawing/2014/main" id="{460003C9-2256-5E44-AF51-217883450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AB8956-20FD-CB48-AFE7-FACE703E6B9C}"/>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10313568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8610-B3F0-E340-B757-937EAA535E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94DAFB-5FAD-6D44-8410-3E83EA5D789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1F28AC-1F7E-3844-9BE3-0A68B124CAE1}"/>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5" name="Footer Placeholder 4">
            <a:extLst>
              <a:ext uri="{FF2B5EF4-FFF2-40B4-BE49-F238E27FC236}">
                <a16:creationId xmlns:a16="http://schemas.microsoft.com/office/drawing/2014/main" id="{D8D17F88-E355-5740-88FC-0E7555B263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C69A4-B442-4B40-A8BE-62DFE0A581C6}"/>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402477387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5BE47C-3198-3142-A6CC-0DE351A0C8CF}"/>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69ED721-ECDF-1F48-AF4E-4FE55A55CE91}"/>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C758A9-2A0C-4D4B-8AF1-FFD973ED51E4}"/>
              </a:ext>
            </a:extLst>
          </p:cNvPr>
          <p:cNvSpPr>
            <a:spLocks noGrp="1"/>
          </p:cNvSpPr>
          <p:nvPr>
            <p:ph type="dt" sz="half" idx="10"/>
          </p:nvPr>
        </p:nvSpPr>
        <p:spPr/>
        <p:txBody>
          <a:bodyPr/>
          <a:lstStyle/>
          <a:p>
            <a:fld id="{1479D1D4-60B9-B14C-A74C-42EA77C50BE1}" type="datetimeFigureOut">
              <a:rPr lang="en-US" smtClean="0"/>
              <a:t>2/2/2023</a:t>
            </a:fld>
            <a:endParaRPr lang="en-US"/>
          </a:p>
        </p:txBody>
      </p:sp>
      <p:sp>
        <p:nvSpPr>
          <p:cNvPr id="5" name="Footer Placeholder 4">
            <a:extLst>
              <a:ext uri="{FF2B5EF4-FFF2-40B4-BE49-F238E27FC236}">
                <a16:creationId xmlns:a16="http://schemas.microsoft.com/office/drawing/2014/main" id="{69149505-5088-024B-B100-155180917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22524B-AD7F-C34D-9A14-0ABF85CED9F6}"/>
              </a:ext>
            </a:extLst>
          </p:cNvPr>
          <p:cNvSpPr>
            <a:spLocks noGrp="1"/>
          </p:cNvSpPr>
          <p:nvPr>
            <p:ph type="sldNum" sz="quarter" idx="12"/>
          </p:nvPr>
        </p:nvSpPr>
        <p:spPr/>
        <p:txBody>
          <a:bodyPr/>
          <a:lstStyle/>
          <a:p>
            <a:fld id="{47BA7EF1-789B-E34A-9E88-9D2509B50E10}" type="slidenum">
              <a:rPr lang="en-US" smtClean="0"/>
              <a:t>‹#›</a:t>
            </a:fld>
            <a:endParaRPr lang="en-US"/>
          </a:p>
        </p:txBody>
      </p:sp>
    </p:spTree>
    <p:extLst>
      <p:ext uri="{BB962C8B-B14F-4D97-AF65-F5344CB8AC3E}">
        <p14:creationId xmlns:p14="http://schemas.microsoft.com/office/powerpoint/2010/main" val="2622665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639F118F-A233-EB44-BFAF-F0706B479C11}" type="datetime1">
              <a:rPr lang="en-GB" smtClean="0"/>
              <a:t>02/02/2023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332376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7" y="2041257"/>
            <a:ext cx="6014375" cy="520274"/>
          </a:xfrm>
        </p:spPr>
        <p:txBody>
          <a:bodyPr>
            <a:normAutofit/>
          </a:bodyPr>
          <a:lstStyle>
            <a:lvl1pPr algn="ctr">
              <a:defRPr sz="2250"/>
            </a:lvl1pPr>
          </a:lstStyle>
          <a:p>
            <a:r>
              <a:rPr lang="en-US"/>
              <a:t>Click to edit Master title style</a:t>
            </a:r>
          </a:p>
        </p:txBody>
      </p:sp>
      <p:sp>
        <p:nvSpPr>
          <p:cNvPr id="3" name="Content Placeholder 2"/>
          <p:cNvSpPr>
            <a:spLocks noGrp="1"/>
          </p:cNvSpPr>
          <p:nvPr>
            <p:ph idx="1"/>
          </p:nvPr>
        </p:nvSpPr>
        <p:spPr>
          <a:xfrm>
            <a:off x="628650" y="2561531"/>
            <a:ext cx="7886700" cy="286129"/>
          </a:xfrm>
        </p:spPr>
        <p:txBody>
          <a:bodyPr>
            <a:normAutofit/>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900" indent="0" algn="ctr">
              <a:buNone/>
              <a:defRPr sz="1500" b="0" i="0">
                <a:latin typeface="Rockwell Nova Light" charset="0"/>
                <a:ea typeface="Rockwell Nova Light" charset="0"/>
                <a:cs typeface="Rockwell Nova Light" charset="0"/>
              </a:defRPr>
            </a:lvl2pPr>
            <a:lvl3pPr marL="685800" indent="0" algn="ctr">
              <a:buNone/>
              <a:defRPr sz="1500" b="0" i="0">
                <a:latin typeface="Rockwell Nova Light" charset="0"/>
                <a:ea typeface="Rockwell Nova Light" charset="0"/>
                <a:cs typeface="Rockwell Nova Light" charset="0"/>
              </a:defRPr>
            </a:lvl3pPr>
            <a:lvl4pPr marL="1028700" indent="0" algn="ctr">
              <a:buNone/>
              <a:defRPr sz="1500" b="0" i="0">
                <a:latin typeface="Rockwell Nova Light" charset="0"/>
                <a:ea typeface="Rockwell Nova Light" charset="0"/>
                <a:cs typeface="Rockwell Nova Light" charset="0"/>
              </a:defRPr>
            </a:lvl4pPr>
            <a:lvl5pPr marL="1371600" indent="0" algn="ctr">
              <a:buNone/>
              <a:defRPr sz="1500" b="0" i="0">
                <a:latin typeface="Rockwell Nova Light" charset="0"/>
                <a:ea typeface="Rockwell Nova Light" charset="0"/>
                <a:cs typeface="Rockwell Nova Light" charset="0"/>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202863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No Image Cover Option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540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1620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
        <p:nvSpPr>
          <p:cNvPr id="10" name="Content Placeholder 2"/>
          <p:cNvSpPr>
            <a:spLocks noGrp="1"/>
          </p:cNvSpPr>
          <p:nvPr>
            <p:ph idx="1"/>
          </p:nvPr>
        </p:nvSpPr>
        <p:spPr>
          <a:xfrm>
            <a:off x="468000" y="1276853"/>
            <a:ext cx="8182514" cy="34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696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2521"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3363340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3_Two Content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247801"/>
            <a:ext cx="3886200" cy="341058"/>
          </a:xfrm>
        </p:spPr>
        <p:txBody>
          <a:bodyPr/>
          <a:lstStyle>
            <a:lvl1pPr marL="0" indent="0">
              <a:buNone/>
              <a:defRPr/>
            </a:lvl1pPr>
          </a:lstStyle>
          <a:p>
            <a:pPr lvl="0"/>
            <a:r>
              <a:rPr lang="en-US"/>
              <a:t>Click to edit Master text styles</a:t>
            </a:r>
          </a:p>
        </p:txBody>
      </p:sp>
      <p:sp>
        <p:nvSpPr>
          <p:cNvPr id="4" name="Content Placeholder 3"/>
          <p:cNvSpPr>
            <a:spLocks noGrp="1"/>
          </p:cNvSpPr>
          <p:nvPr>
            <p:ph sz="half" idx="2"/>
          </p:nvPr>
        </p:nvSpPr>
        <p:spPr>
          <a:xfrm>
            <a:off x="4767036" y="1247801"/>
            <a:ext cx="3886200" cy="341058"/>
          </a:xfrm>
        </p:spPr>
        <p:txBody>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8" name="Content Placeholder 2"/>
          <p:cNvSpPr>
            <a:spLocks noGrp="1"/>
          </p:cNvSpPr>
          <p:nvPr>
            <p:ph sz="half" idx="13"/>
          </p:nvPr>
        </p:nvSpPr>
        <p:spPr>
          <a:xfrm>
            <a:off x="468000" y="1743591"/>
            <a:ext cx="3886200" cy="2530169"/>
          </a:xfrm>
        </p:spPr>
        <p:txBody>
          <a:bodyPr/>
          <a:lstStyle>
            <a:lvl1pPr marL="0" indent="0">
              <a:buNone/>
              <a:defRPr/>
            </a:lvl1pPr>
          </a:lstStyle>
          <a:p>
            <a:pPr lvl="0"/>
            <a:endParaRPr lang="en-US"/>
          </a:p>
        </p:txBody>
      </p:sp>
      <p:sp>
        <p:nvSpPr>
          <p:cNvPr id="9" name="Content Placeholder 3"/>
          <p:cNvSpPr>
            <a:spLocks noGrp="1"/>
          </p:cNvSpPr>
          <p:nvPr>
            <p:ph sz="half" idx="14"/>
          </p:nvPr>
        </p:nvSpPr>
        <p:spPr>
          <a:xfrm>
            <a:off x="4767036" y="1743591"/>
            <a:ext cx="3886200" cy="2530169"/>
          </a:xfrm>
        </p:spPr>
        <p:txBody>
          <a:bodyPr/>
          <a:lstStyle>
            <a:lvl1pPr marL="0" indent="0">
              <a:buNone/>
              <a:defRPr/>
            </a:lvl1pPr>
          </a:lstStyle>
          <a:p>
            <a:pPr lvl="0"/>
            <a:endParaRPr lang="en-US"/>
          </a:p>
        </p:txBody>
      </p:sp>
    </p:spTree>
    <p:extLst>
      <p:ext uri="{BB962C8B-B14F-4D97-AF65-F5344CB8AC3E}">
        <p14:creationId xmlns:p14="http://schemas.microsoft.com/office/powerpoint/2010/main" val="18276492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hre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hasCustomPrompt="1"/>
          </p:nvPr>
        </p:nvSpPr>
        <p:spPr>
          <a:xfrm>
            <a:off x="3330596"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67999" y="2929411"/>
            <a:ext cx="2575933"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0" name="Content Placeholder 3"/>
          <p:cNvSpPr>
            <a:spLocks noGrp="1"/>
          </p:cNvSpPr>
          <p:nvPr>
            <p:ph sz="half" idx="14" hasCustomPrompt="1"/>
          </p:nvPr>
        </p:nvSpPr>
        <p:spPr>
          <a:xfrm>
            <a:off x="6167706"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3" name="Content Placeholder 3"/>
          <p:cNvSpPr>
            <a:spLocks noGrp="1"/>
          </p:cNvSpPr>
          <p:nvPr>
            <p:ph sz="half" idx="15"/>
          </p:nvPr>
        </p:nvSpPr>
        <p:spPr>
          <a:xfrm>
            <a:off x="468000" y="1026000"/>
            <a:ext cx="8182514" cy="1776242"/>
          </a:xfrm>
        </p:spPr>
        <p:txBody>
          <a:bodyPr>
            <a:normAutofit/>
          </a:bodyPr>
          <a:lstStyle>
            <a:lvl1pPr marL="0" indent="0">
              <a:buNone/>
              <a:defRPr sz="1350"/>
            </a:lvl1pPr>
          </a:lstStyle>
          <a:p>
            <a:pPr lvl="0"/>
            <a:endParaRPr lang="en-US"/>
          </a:p>
        </p:txBody>
      </p:sp>
    </p:spTree>
    <p:extLst>
      <p:ext uri="{BB962C8B-B14F-4D97-AF65-F5344CB8AC3E}">
        <p14:creationId xmlns:p14="http://schemas.microsoft.com/office/powerpoint/2010/main" val="1500543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68000" y="2911244"/>
            <a:ext cx="8211543" cy="1716771"/>
          </a:xfrm>
        </p:spPr>
        <p:txBody>
          <a:bodyPr>
            <a:normAutofit/>
          </a:bodyPr>
          <a:lstStyle>
            <a:lvl1pPr marL="0" indent="0">
              <a:buNone/>
              <a:defRPr sz="13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1" name="Content Placeholder 3"/>
          <p:cNvSpPr>
            <a:spLocks noGrp="1"/>
          </p:cNvSpPr>
          <p:nvPr>
            <p:ph sz="half" idx="14"/>
          </p:nvPr>
        </p:nvSpPr>
        <p:spPr>
          <a:xfrm>
            <a:off x="468000" y="1026000"/>
            <a:ext cx="8211543" cy="1776242"/>
          </a:xfrm>
        </p:spPr>
        <p:txBody>
          <a:bodyPr>
            <a:normAutofit/>
          </a:bodyPr>
          <a:lstStyle>
            <a:lvl1pPr marL="0" indent="0">
              <a:buNone/>
              <a:defRPr sz="1350"/>
            </a:lvl1pPr>
          </a:lstStyle>
          <a:p>
            <a:pPr lvl="0"/>
            <a:endParaRPr lang="en-US"/>
          </a:p>
        </p:txBody>
      </p:sp>
    </p:spTree>
    <p:extLst>
      <p:ext uri="{BB962C8B-B14F-4D97-AF65-F5344CB8AC3E}">
        <p14:creationId xmlns:p14="http://schemas.microsoft.com/office/powerpoint/2010/main" val="2170191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148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Signoff">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30000" y="2160000"/>
            <a:ext cx="3240000" cy="920243"/>
          </a:xfr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Tree>
    <p:extLst>
      <p:ext uri="{BB962C8B-B14F-4D97-AF65-F5344CB8AC3E}">
        <p14:creationId xmlns:p14="http://schemas.microsoft.com/office/powerpoint/2010/main" val="9486925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7" y="2041257"/>
            <a:ext cx="6014375" cy="520274"/>
          </a:xfrm>
        </p:spPr>
        <p:txBody>
          <a:bodyPr>
            <a:normAutofit/>
          </a:bodyPr>
          <a:lstStyle>
            <a:lvl1pPr algn="ctr">
              <a:defRPr sz="2250"/>
            </a:lvl1pPr>
          </a:lstStyle>
          <a:p>
            <a:r>
              <a:rPr lang="en-US"/>
              <a:t>Click to edit Master title style</a:t>
            </a:r>
          </a:p>
        </p:txBody>
      </p:sp>
      <p:sp>
        <p:nvSpPr>
          <p:cNvPr id="3" name="Content Placeholder 2"/>
          <p:cNvSpPr>
            <a:spLocks noGrp="1"/>
          </p:cNvSpPr>
          <p:nvPr>
            <p:ph idx="1"/>
          </p:nvPr>
        </p:nvSpPr>
        <p:spPr>
          <a:xfrm>
            <a:off x="628650" y="2561531"/>
            <a:ext cx="7886700" cy="286129"/>
          </a:xfrm>
        </p:spPr>
        <p:txBody>
          <a:bodyPr>
            <a:normAutofit/>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900" indent="0" algn="ctr">
              <a:buNone/>
              <a:defRPr sz="1500" b="0" i="0">
                <a:latin typeface="Rockwell Nova Light" charset="0"/>
                <a:ea typeface="Rockwell Nova Light" charset="0"/>
                <a:cs typeface="Rockwell Nova Light" charset="0"/>
              </a:defRPr>
            </a:lvl2pPr>
            <a:lvl3pPr marL="685800" indent="0" algn="ctr">
              <a:buNone/>
              <a:defRPr sz="1500" b="0" i="0">
                <a:latin typeface="Rockwell Nova Light" charset="0"/>
                <a:ea typeface="Rockwell Nova Light" charset="0"/>
                <a:cs typeface="Rockwell Nova Light" charset="0"/>
              </a:defRPr>
            </a:lvl3pPr>
            <a:lvl4pPr marL="1028700" indent="0" algn="ctr">
              <a:buNone/>
              <a:defRPr sz="1500" b="0" i="0">
                <a:latin typeface="Rockwell Nova Light" charset="0"/>
                <a:ea typeface="Rockwell Nova Light" charset="0"/>
                <a:cs typeface="Rockwell Nova Light" charset="0"/>
              </a:defRPr>
            </a:lvl4pPr>
            <a:lvl5pPr marL="1371600" indent="0" algn="ctr">
              <a:buNone/>
              <a:defRPr sz="1500" b="0" i="0">
                <a:latin typeface="Rockwell Nova Light" charset="0"/>
                <a:ea typeface="Rockwell Nova Light" charset="0"/>
                <a:cs typeface="Rockwell Nova Light" charset="0"/>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4291555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
        <p:nvSpPr>
          <p:cNvPr id="10" name="Content Placeholder 2"/>
          <p:cNvSpPr>
            <a:spLocks noGrp="1"/>
          </p:cNvSpPr>
          <p:nvPr>
            <p:ph idx="1"/>
          </p:nvPr>
        </p:nvSpPr>
        <p:spPr>
          <a:xfrm>
            <a:off x="468000" y="1278000"/>
            <a:ext cx="7886700" cy="34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897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55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353358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Image Cover Slide_Diversit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5" y="1"/>
            <a:ext cx="9141289" cy="5143499"/>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3_Two Content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247801"/>
            <a:ext cx="3886200" cy="341058"/>
          </a:xfrm>
        </p:spPr>
        <p:txBody>
          <a:bodyPr/>
          <a:lstStyle>
            <a:lvl1pPr marL="0" indent="0">
              <a:buNone/>
              <a:defRPr/>
            </a:lvl1pPr>
          </a:lstStyle>
          <a:p>
            <a:pPr lvl="0"/>
            <a:r>
              <a:rPr lang="en-US"/>
              <a:t>Click to edit Master text styles</a:t>
            </a:r>
          </a:p>
        </p:txBody>
      </p:sp>
      <p:sp>
        <p:nvSpPr>
          <p:cNvPr id="4" name="Content Placeholder 3"/>
          <p:cNvSpPr>
            <a:spLocks noGrp="1"/>
          </p:cNvSpPr>
          <p:nvPr>
            <p:ph sz="half" idx="2"/>
          </p:nvPr>
        </p:nvSpPr>
        <p:spPr>
          <a:xfrm>
            <a:off x="4810578" y="1247801"/>
            <a:ext cx="3886200" cy="341058"/>
          </a:xfrm>
        </p:spPr>
        <p:txBody>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8" name="Content Placeholder 2"/>
          <p:cNvSpPr>
            <a:spLocks noGrp="1"/>
          </p:cNvSpPr>
          <p:nvPr>
            <p:ph sz="half" idx="13"/>
          </p:nvPr>
        </p:nvSpPr>
        <p:spPr>
          <a:xfrm>
            <a:off x="468000" y="1743591"/>
            <a:ext cx="3886200" cy="2530169"/>
          </a:xfrm>
        </p:spPr>
        <p:txBody>
          <a:bodyPr/>
          <a:lstStyle>
            <a:lvl1pPr marL="0" indent="0">
              <a:buNone/>
              <a:defRPr/>
            </a:lvl1pPr>
          </a:lstStyle>
          <a:p>
            <a:pPr lvl="0"/>
            <a:endParaRPr lang="en-US"/>
          </a:p>
        </p:txBody>
      </p:sp>
      <p:sp>
        <p:nvSpPr>
          <p:cNvPr id="9" name="Content Placeholder 3"/>
          <p:cNvSpPr>
            <a:spLocks noGrp="1"/>
          </p:cNvSpPr>
          <p:nvPr>
            <p:ph sz="half" idx="14"/>
          </p:nvPr>
        </p:nvSpPr>
        <p:spPr>
          <a:xfrm>
            <a:off x="4810578" y="1743591"/>
            <a:ext cx="3886200" cy="2530169"/>
          </a:xfrm>
        </p:spPr>
        <p:txBody>
          <a:bodyPr/>
          <a:lstStyle>
            <a:lvl1pPr marL="0" indent="0">
              <a:buNone/>
              <a:defRPr/>
            </a:lvl1pPr>
          </a:lstStyle>
          <a:p>
            <a:pPr lvl="0"/>
            <a:endParaRPr lang="en-US"/>
          </a:p>
        </p:txBody>
      </p:sp>
    </p:spTree>
    <p:extLst>
      <p:ext uri="{BB962C8B-B14F-4D97-AF65-F5344CB8AC3E}">
        <p14:creationId xmlns:p14="http://schemas.microsoft.com/office/powerpoint/2010/main" val="1748170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hre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hasCustomPrompt="1"/>
          </p:nvPr>
        </p:nvSpPr>
        <p:spPr>
          <a:xfrm>
            <a:off x="3330596"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68000"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0" name="Content Placeholder 3"/>
          <p:cNvSpPr>
            <a:spLocks noGrp="1"/>
          </p:cNvSpPr>
          <p:nvPr>
            <p:ph sz="half" idx="14" hasCustomPrompt="1"/>
          </p:nvPr>
        </p:nvSpPr>
        <p:spPr>
          <a:xfrm>
            <a:off x="6218506" y="2929411"/>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3" name="Content Placeholder 3"/>
          <p:cNvSpPr>
            <a:spLocks noGrp="1"/>
          </p:cNvSpPr>
          <p:nvPr>
            <p:ph sz="half" idx="15"/>
          </p:nvPr>
        </p:nvSpPr>
        <p:spPr>
          <a:xfrm>
            <a:off x="468000" y="1026000"/>
            <a:ext cx="8233314" cy="1776242"/>
          </a:xfrm>
        </p:spPr>
        <p:txBody>
          <a:bodyPr>
            <a:normAutofit/>
          </a:bodyPr>
          <a:lstStyle>
            <a:lvl1pPr marL="0" indent="0">
              <a:buNone/>
              <a:defRPr sz="1350"/>
            </a:lvl1pPr>
          </a:lstStyle>
          <a:p>
            <a:pPr lvl="0"/>
            <a:endParaRPr lang="en-US"/>
          </a:p>
        </p:txBody>
      </p:sp>
    </p:spTree>
    <p:extLst>
      <p:ext uri="{BB962C8B-B14F-4D97-AF65-F5344CB8AC3E}">
        <p14:creationId xmlns:p14="http://schemas.microsoft.com/office/powerpoint/2010/main" val="1953126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71714" y="2911244"/>
            <a:ext cx="8186057" cy="1716771"/>
          </a:xfrm>
        </p:spPr>
        <p:txBody>
          <a:bodyPr>
            <a:normAutofit/>
          </a:bodyPr>
          <a:lstStyle>
            <a:lvl1pPr marL="0" indent="0">
              <a:buNone/>
              <a:defRPr sz="13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1" name="Content Placeholder 3"/>
          <p:cNvSpPr>
            <a:spLocks noGrp="1"/>
          </p:cNvSpPr>
          <p:nvPr>
            <p:ph sz="half" idx="14"/>
          </p:nvPr>
        </p:nvSpPr>
        <p:spPr>
          <a:xfrm>
            <a:off x="471714" y="1026000"/>
            <a:ext cx="8186057" cy="1776242"/>
          </a:xfrm>
        </p:spPr>
        <p:txBody>
          <a:bodyPr>
            <a:normAutofit/>
          </a:bodyPr>
          <a:lstStyle>
            <a:lvl1pPr marL="0" indent="0">
              <a:buNone/>
              <a:defRPr sz="1350"/>
            </a:lvl1pPr>
          </a:lstStyle>
          <a:p>
            <a:pPr lvl="0"/>
            <a:endParaRPr lang="en-US"/>
          </a:p>
        </p:txBody>
      </p:sp>
    </p:spTree>
    <p:extLst>
      <p:ext uri="{BB962C8B-B14F-4D97-AF65-F5344CB8AC3E}">
        <p14:creationId xmlns:p14="http://schemas.microsoft.com/office/powerpoint/2010/main" val="2439527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53243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2670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808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8" y="2041258"/>
            <a:ext cx="6014375" cy="520274"/>
          </a:xfrm>
        </p:spPr>
        <p:txBody>
          <a:bodyPr>
            <a:normAutofit/>
          </a:bodyPr>
          <a:lstStyle>
            <a:lvl1pPr algn="ctr">
              <a:defRPr sz="2250"/>
            </a:lvl1pPr>
          </a:lstStyle>
          <a:p>
            <a:r>
              <a:rPr lang="en-US"/>
              <a:t>Click to edit Master title style</a:t>
            </a:r>
          </a:p>
        </p:txBody>
      </p:sp>
      <p:sp>
        <p:nvSpPr>
          <p:cNvPr id="3" name="Content Placeholder 2"/>
          <p:cNvSpPr>
            <a:spLocks noGrp="1"/>
          </p:cNvSpPr>
          <p:nvPr>
            <p:ph idx="1"/>
          </p:nvPr>
        </p:nvSpPr>
        <p:spPr>
          <a:xfrm>
            <a:off x="628650" y="2561532"/>
            <a:ext cx="7886700" cy="286129"/>
          </a:xfrm>
        </p:spPr>
        <p:txBody>
          <a:bodyPr>
            <a:normAutofit/>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892" indent="0" algn="ctr">
              <a:buNone/>
              <a:defRPr sz="1500" b="0" i="0">
                <a:latin typeface="Rockwell Nova Light" charset="0"/>
                <a:ea typeface="Rockwell Nova Light" charset="0"/>
                <a:cs typeface="Rockwell Nova Light" charset="0"/>
              </a:defRPr>
            </a:lvl2pPr>
            <a:lvl3pPr marL="685783" indent="0" algn="ctr">
              <a:buNone/>
              <a:defRPr sz="1500" b="0" i="0">
                <a:latin typeface="Rockwell Nova Light" charset="0"/>
                <a:ea typeface="Rockwell Nova Light" charset="0"/>
                <a:cs typeface="Rockwell Nova Light" charset="0"/>
              </a:defRPr>
            </a:lvl3pPr>
            <a:lvl4pPr marL="1028675" indent="0" algn="ctr">
              <a:buNone/>
              <a:defRPr sz="1500" b="0" i="0">
                <a:latin typeface="Rockwell Nova Light" charset="0"/>
                <a:ea typeface="Rockwell Nova Light" charset="0"/>
                <a:cs typeface="Rockwell Nova Light" charset="0"/>
              </a:defRPr>
            </a:lvl4pPr>
            <a:lvl5pPr marL="1371566" indent="0" algn="ctr">
              <a:buNone/>
              <a:defRPr sz="1500" b="0" i="0">
                <a:latin typeface="Rockwell Nova Light" charset="0"/>
                <a:ea typeface="Rockwell Nova Light" charset="0"/>
                <a:cs typeface="Rockwell Nova Light" charset="0"/>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81871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8" y="2041258"/>
            <a:ext cx="6014375" cy="520274"/>
          </a:xfrm>
        </p:spPr>
        <p:txBody>
          <a:bodyPr>
            <a:normAutofit/>
          </a:bodyPr>
          <a:lstStyle>
            <a:lvl1pPr algn="ctr">
              <a:defRPr sz="2250"/>
            </a:lvl1pPr>
          </a:lstStyle>
          <a:p>
            <a:r>
              <a:rPr lang="en-US"/>
              <a:t>Click to edit Master title style</a:t>
            </a:r>
          </a:p>
        </p:txBody>
      </p:sp>
      <p:sp>
        <p:nvSpPr>
          <p:cNvPr id="3" name="Content Placeholder 2"/>
          <p:cNvSpPr>
            <a:spLocks noGrp="1"/>
          </p:cNvSpPr>
          <p:nvPr>
            <p:ph idx="1"/>
          </p:nvPr>
        </p:nvSpPr>
        <p:spPr>
          <a:xfrm>
            <a:off x="628650" y="2561532"/>
            <a:ext cx="7886700" cy="286129"/>
          </a:xfrm>
        </p:spPr>
        <p:txBody>
          <a:bodyPr>
            <a:normAutofit/>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892" indent="0" algn="ctr">
              <a:buNone/>
              <a:defRPr sz="1500" b="0" i="0">
                <a:latin typeface="Rockwell Nova Light" charset="0"/>
                <a:ea typeface="Rockwell Nova Light" charset="0"/>
                <a:cs typeface="Rockwell Nova Light" charset="0"/>
              </a:defRPr>
            </a:lvl2pPr>
            <a:lvl3pPr marL="685783" indent="0" algn="ctr">
              <a:buNone/>
              <a:defRPr sz="1500" b="0" i="0">
                <a:latin typeface="Rockwell Nova Light" charset="0"/>
                <a:ea typeface="Rockwell Nova Light" charset="0"/>
                <a:cs typeface="Rockwell Nova Light" charset="0"/>
              </a:defRPr>
            </a:lvl3pPr>
            <a:lvl4pPr marL="1028675" indent="0" algn="ctr">
              <a:buNone/>
              <a:defRPr sz="1500" b="0" i="0">
                <a:latin typeface="Rockwell Nova Light" charset="0"/>
                <a:ea typeface="Rockwell Nova Light" charset="0"/>
                <a:cs typeface="Rockwell Nova Light" charset="0"/>
              </a:defRPr>
            </a:lvl4pPr>
            <a:lvl5pPr marL="1371566" indent="0" algn="ctr">
              <a:buNone/>
              <a:defRPr sz="1500" b="0" i="0">
                <a:latin typeface="Rockwell Nova Light" charset="0"/>
                <a:ea typeface="Rockwell Nova Light" charset="0"/>
                <a:cs typeface="Rockwell Nova Light" charset="0"/>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3016684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
        <p:nvSpPr>
          <p:cNvPr id="10" name="Content Placeholder 2"/>
          <p:cNvSpPr>
            <a:spLocks noGrp="1"/>
          </p:cNvSpPr>
          <p:nvPr>
            <p:ph idx="1"/>
          </p:nvPr>
        </p:nvSpPr>
        <p:spPr>
          <a:xfrm>
            <a:off x="468000" y="1278001"/>
            <a:ext cx="7886700" cy="34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552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8155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390576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2_Image Cover Slide_Future of mobilit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2"/>
            <a:ext cx="9141287" cy="5143497"/>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3_Two Content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247801"/>
            <a:ext cx="3886200" cy="341058"/>
          </a:xfrm>
        </p:spPr>
        <p:txBody>
          <a:bodyPr/>
          <a:lstStyle>
            <a:lvl1pPr marL="0" indent="0">
              <a:buNone/>
              <a:defRPr/>
            </a:lvl1pPr>
          </a:lstStyle>
          <a:p>
            <a:pPr lvl="0"/>
            <a:r>
              <a:rPr lang="en-US"/>
              <a:t>Click to edit Master text styles</a:t>
            </a:r>
          </a:p>
        </p:txBody>
      </p:sp>
      <p:sp>
        <p:nvSpPr>
          <p:cNvPr id="4" name="Content Placeholder 3"/>
          <p:cNvSpPr>
            <a:spLocks noGrp="1"/>
          </p:cNvSpPr>
          <p:nvPr>
            <p:ph sz="half" idx="2"/>
          </p:nvPr>
        </p:nvSpPr>
        <p:spPr>
          <a:xfrm>
            <a:off x="4810578" y="1247801"/>
            <a:ext cx="3886200" cy="341058"/>
          </a:xfrm>
        </p:spPr>
        <p:txBody>
          <a:bodyPr/>
          <a:lstStyle>
            <a:lvl1pPr marL="0" indent="0">
              <a:buNone/>
              <a:defRPr/>
            </a:lvl1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8" name="Content Placeholder 2"/>
          <p:cNvSpPr>
            <a:spLocks noGrp="1"/>
          </p:cNvSpPr>
          <p:nvPr>
            <p:ph sz="half" idx="13"/>
          </p:nvPr>
        </p:nvSpPr>
        <p:spPr>
          <a:xfrm>
            <a:off x="468000" y="1743592"/>
            <a:ext cx="3886200" cy="2530169"/>
          </a:xfrm>
        </p:spPr>
        <p:txBody>
          <a:bodyPr/>
          <a:lstStyle>
            <a:lvl1pPr marL="0" indent="0">
              <a:buNone/>
              <a:defRPr/>
            </a:lvl1pPr>
          </a:lstStyle>
          <a:p>
            <a:pPr lvl="0"/>
            <a:endParaRPr lang="en-US"/>
          </a:p>
        </p:txBody>
      </p:sp>
      <p:sp>
        <p:nvSpPr>
          <p:cNvPr id="9" name="Content Placeholder 3"/>
          <p:cNvSpPr>
            <a:spLocks noGrp="1"/>
          </p:cNvSpPr>
          <p:nvPr>
            <p:ph sz="half" idx="14"/>
          </p:nvPr>
        </p:nvSpPr>
        <p:spPr>
          <a:xfrm>
            <a:off x="4810578" y="1743592"/>
            <a:ext cx="3886200" cy="2530169"/>
          </a:xfrm>
        </p:spPr>
        <p:txBody>
          <a:bodyPr/>
          <a:lstStyle>
            <a:lvl1pPr marL="0" indent="0">
              <a:buNone/>
              <a:defRPr/>
            </a:lvl1pPr>
          </a:lstStyle>
          <a:p>
            <a:pPr lvl="0"/>
            <a:endParaRPr lang="en-US"/>
          </a:p>
        </p:txBody>
      </p:sp>
    </p:spTree>
    <p:extLst>
      <p:ext uri="{BB962C8B-B14F-4D97-AF65-F5344CB8AC3E}">
        <p14:creationId xmlns:p14="http://schemas.microsoft.com/office/powerpoint/2010/main" val="4164487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hre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hasCustomPrompt="1"/>
          </p:nvPr>
        </p:nvSpPr>
        <p:spPr>
          <a:xfrm>
            <a:off x="3330597" y="2929412"/>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68001" y="2929412"/>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0" name="Content Placeholder 3"/>
          <p:cNvSpPr>
            <a:spLocks noGrp="1"/>
          </p:cNvSpPr>
          <p:nvPr>
            <p:ph sz="half" idx="14" hasCustomPrompt="1"/>
          </p:nvPr>
        </p:nvSpPr>
        <p:spPr>
          <a:xfrm>
            <a:off x="6218506" y="2929412"/>
            <a:ext cx="2482808" cy="1589603"/>
          </a:xfrm>
        </p:spPr>
        <p:txBody>
          <a:bodyPr>
            <a:normAutofit/>
          </a:bodyPr>
          <a:lstStyle>
            <a:lvl1pPr marL="0" indent="0">
              <a:buNone/>
              <a:defRPr sz="10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3" name="Content Placeholder 3"/>
          <p:cNvSpPr>
            <a:spLocks noGrp="1"/>
          </p:cNvSpPr>
          <p:nvPr>
            <p:ph sz="half" idx="15"/>
          </p:nvPr>
        </p:nvSpPr>
        <p:spPr>
          <a:xfrm>
            <a:off x="468000" y="1026000"/>
            <a:ext cx="8233314" cy="1776242"/>
          </a:xfrm>
        </p:spPr>
        <p:txBody>
          <a:bodyPr>
            <a:normAutofit/>
          </a:bodyPr>
          <a:lstStyle>
            <a:lvl1pPr marL="0" indent="0">
              <a:buNone/>
              <a:defRPr sz="1350"/>
            </a:lvl1pPr>
          </a:lstStyle>
          <a:p>
            <a:pPr lvl="0"/>
            <a:endParaRPr lang="en-US"/>
          </a:p>
        </p:txBody>
      </p:sp>
    </p:spTree>
    <p:extLst>
      <p:ext uri="{BB962C8B-B14F-4D97-AF65-F5344CB8AC3E}">
        <p14:creationId xmlns:p14="http://schemas.microsoft.com/office/powerpoint/2010/main" val="21909411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B300B1C-C1E4-8748-BE64-222004E90874}" type="slidenum">
              <a:rPr lang="en-US" smtClean="0"/>
              <a:t>‹#›</a:t>
            </a:fld>
            <a:endParaRPr lang="en-US"/>
          </a:p>
        </p:txBody>
      </p:sp>
      <p:sp>
        <p:nvSpPr>
          <p:cNvPr id="9" name="Content Placeholder 3"/>
          <p:cNvSpPr>
            <a:spLocks noGrp="1"/>
          </p:cNvSpPr>
          <p:nvPr>
            <p:ph sz="half" idx="13" hasCustomPrompt="1"/>
          </p:nvPr>
        </p:nvSpPr>
        <p:spPr>
          <a:xfrm>
            <a:off x="471715" y="2911244"/>
            <a:ext cx="8186057" cy="1716771"/>
          </a:xfrm>
        </p:spPr>
        <p:txBody>
          <a:bodyPr>
            <a:normAutofit/>
          </a:bodyPr>
          <a:lstStyle>
            <a:lvl1pPr marL="0" indent="0">
              <a:buNone/>
              <a:defRPr sz="1350"/>
            </a:lvl1pPr>
          </a:lstStyle>
          <a:p>
            <a:pPr lvl="0"/>
            <a:r>
              <a:rPr lang="en-US"/>
              <a:t>Lorem ipsum dolor sit </a:t>
            </a:r>
            <a:r>
              <a:rPr lang="en-US" err="1"/>
              <a:t>amet</a:t>
            </a:r>
            <a:r>
              <a:rPr lang="en-US"/>
              <a:t>, </a:t>
            </a:r>
            <a:r>
              <a:rPr lang="en-US" err="1"/>
              <a:t>eu</a:t>
            </a:r>
            <a:r>
              <a:rPr lang="en-US"/>
              <a:t> option </a:t>
            </a:r>
            <a:r>
              <a:rPr lang="en-US" err="1"/>
              <a:t>sapientem</a:t>
            </a:r>
            <a:r>
              <a:rPr lang="en-US"/>
              <a:t> vim. Cum choro </a:t>
            </a:r>
            <a:r>
              <a:rPr lang="en-US" err="1"/>
              <a:t>persequeris</a:t>
            </a:r>
            <a:r>
              <a:rPr lang="en-US"/>
              <a:t> an. Quo </a:t>
            </a:r>
            <a:r>
              <a:rPr lang="en-US" err="1"/>
              <a:t>purto</a:t>
            </a:r>
            <a:r>
              <a:rPr lang="en-US"/>
              <a:t> </a:t>
            </a:r>
            <a:r>
              <a:rPr lang="en-US" err="1"/>
              <a:t>putant</a:t>
            </a:r>
            <a:r>
              <a:rPr lang="en-US"/>
              <a:t> no, </a:t>
            </a:r>
            <a:r>
              <a:rPr lang="en-US" err="1"/>
              <a:t>omnesque</a:t>
            </a:r>
            <a:r>
              <a:rPr lang="en-US"/>
              <a:t> </a:t>
            </a:r>
            <a:r>
              <a:rPr lang="en-US" err="1"/>
              <a:t>accusamus</a:t>
            </a:r>
            <a:r>
              <a:rPr lang="en-US"/>
              <a:t> in mea. Cu duo </a:t>
            </a:r>
            <a:r>
              <a:rPr lang="en-US" err="1"/>
              <a:t>nobis</a:t>
            </a:r>
            <a:r>
              <a:rPr lang="en-US"/>
              <a:t> </a:t>
            </a:r>
            <a:r>
              <a:rPr lang="en-US" err="1"/>
              <a:t>indoctum</a:t>
            </a:r>
            <a:r>
              <a:rPr lang="en-US"/>
              <a:t> postulant.</a:t>
            </a:r>
          </a:p>
        </p:txBody>
      </p:sp>
      <p:sp>
        <p:nvSpPr>
          <p:cNvPr id="11" name="Content Placeholder 3"/>
          <p:cNvSpPr>
            <a:spLocks noGrp="1"/>
          </p:cNvSpPr>
          <p:nvPr>
            <p:ph sz="half" idx="14"/>
          </p:nvPr>
        </p:nvSpPr>
        <p:spPr>
          <a:xfrm>
            <a:off x="471715" y="1026000"/>
            <a:ext cx="8186057" cy="1776242"/>
          </a:xfrm>
        </p:spPr>
        <p:txBody>
          <a:bodyPr>
            <a:normAutofit/>
          </a:bodyPr>
          <a:lstStyle>
            <a:lvl1pPr marL="0" indent="0">
              <a:buNone/>
              <a:defRPr sz="1350"/>
            </a:lvl1pPr>
          </a:lstStyle>
          <a:p>
            <a:pPr lvl="0"/>
            <a:endParaRPr lang="en-US"/>
          </a:p>
        </p:txBody>
      </p:sp>
    </p:spTree>
    <p:extLst>
      <p:ext uri="{BB962C8B-B14F-4D97-AF65-F5344CB8AC3E}">
        <p14:creationId xmlns:p14="http://schemas.microsoft.com/office/powerpoint/2010/main" val="2383406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Signoff">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7C5DE-73B6-46E5-A34D-F8ACCD61786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30000" y="2160001"/>
            <a:ext cx="3240000" cy="920243"/>
          </a:xfrm>
        </p:spPr>
        <p:txBody>
          <a:bodyPr anchor="b"/>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Tree>
    <p:extLst>
      <p:ext uri="{BB962C8B-B14F-4D97-AF65-F5344CB8AC3E}">
        <p14:creationId xmlns:p14="http://schemas.microsoft.com/office/powerpoint/2010/main" val="2257268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8" y="2041258"/>
            <a:ext cx="6014375" cy="520274"/>
          </a:xfrm>
        </p:spPr>
        <p:txBody>
          <a:bodyPr>
            <a:normAutofit/>
          </a:bodyPr>
          <a:lstStyle>
            <a:lvl1pPr algn="ctr">
              <a:defRPr sz="2250"/>
            </a:lvl1pPr>
          </a:lstStyle>
          <a:p>
            <a:r>
              <a:rPr lang="en-US"/>
              <a:t>Click to edit Master title style</a:t>
            </a:r>
          </a:p>
        </p:txBody>
      </p:sp>
      <p:sp>
        <p:nvSpPr>
          <p:cNvPr id="3" name="Content Placeholder 2"/>
          <p:cNvSpPr>
            <a:spLocks noGrp="1"/>
          </p:cNvSpPr>
          <p:nvPr>
            <p:ph idx="1"/>
          </p:nvPr>
        </p:nvSpPr>
        <p:spPr>
          <a:xfrm>
            <a:off x="628650" y="2561532"/>
            <a:ext cx="7886700" cy="286129"/>
          </a:xfrm>
        </p:spPr>
        <p:txBody>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892" indent="0" algn="ctr">
              <a:buNone/>
              <a:defRPr sz="1500" b="0" i="0">
                <a:latin typeface="Rockwell Nova Light" charset="0"/>
                <a:ea typeface="Rockwell Nova Light" charset="0"/>
                <a:cs typeface="Rockwell Nova Light" charset="0"/>
              </a:defRPr>
            </a:lvl2pPr>
            <a:lvl3pPr marL="685783" indent="0" algn="ctr">
              <a:buNone/>
              <a:defRPr sz="1500" b="0" i="0">
                <a:latin typeface="Rockwell Nova Light" charset="0"/>
                <a:ea typeface="Rockwell Nova Light" charset="0"/>
                <a:cs typeface="Rockwell Nova Light" charset="0"/>
              </a:defRPr>
            </a:lvl3pPr>
            <a:lvl4pPr marL="1028675" indent="0" algn="ctr">
              <a:buNone/>
              <a:defRPr sz="1500" b="0" i="0">
                <a:latin typeface="Rockwell Nova Light" charset="0"/>
                <a:ea typeface="Rockwell Nova Light" charset="0"/>
                <a:cs typeface="Rockwell Nova Light" charset="0"/>
              </a:defRPr>
            </a:lvl4pPr>
            <a:lvl5pPr marL="1371566" indent="0" algn="ctr">
              <a:buNone/>
              <a:defRPr sz="1500" b="0" i="0">
                <a:latin typeface="Rockwell Nova Light" charset="0"/>
                <a:ea typeface="Rockwell Nova Light" charset="0"/>
                <a:cs typeface="Rockwell Nova Light" charset="0"/>
              </a:defRPr>
            </a:lvl5pPr>
          </a:lstStyle>
          <a:p>
            <a:pPr lvl="0"/>
            <a:r>
              <a:rPr lang="en-US"/>
              <a:t>Click to edit Master text styles</a:t>
            </a:r>
          </a:p>
        </p:txBody>
      </p:sp>
      <p:sp>
        <p:nvSpPr>
          <p:cNvPr id="4" name="Slide Number Placeholder 5">
            <a:extLst>
              <a:ext uri="{FF2B5EF4-FFF2-40B4-BE49-F238E27FC236}">
                <a16:creationId xmlns:a16="http://schemas.microsoft.com/office/drawing/2014/main" id="{ECD11003-9D30-4560-A966-D75564861D82}"/>
              </a:ext>
            </a:extLst>
          </p:cNvPr>
          <p:cNvSpPr>
            <a:spLocks noGrp="1"/>
          </p:cNvSpPr>
          <p:nvPr>
            <p:ph type="sldNum" sz="quarter" idx="10"/>
          </p:nvPr>
        </p:nvSpPr>
        <p:spPr/>
        <p:txBody>
          <a:bodyPr/>
          <a:lstStyle>
            <a:lvl1pPr>
              <a:defRPr/>
            </a:lvl1pPr>
          </a:lstStyle>
          <a:p>
            <a:pPr>
              <a:defRPr/>
            </a:pPr>
            <a:fld id="{49DAC2EC-B076-40A1-97B3-8959ACA0BC2B}" type="slidenum">
              <a:rPr lang="en-US"/>
              <a:pPr>
                <a:defRPr/>
              </a:pPr>
              <a:t>‹#›</a:t>
            </a:fld>
            <a:endParaRPr lang="en-US"/>
          </a:p>
        </p:txBody>
      </p:sp>
    </p:spTree>
    <p:extLst>
      <p:ext uri="{BB962C8B-B14F-4D97-AF65-F5344CB8AC3E}">
        <p14:creationId xmlns:p14="http://schemas.microsoft.com/office/powerpoint/2010/main" val="622266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Content Placeholder 2"/>
          <p:cNvSpPr>
            <a:spLocks noGrp="1"/>
          </p:cNvSpPr>
          <p:nvPr>
            <p:ph idx="1"/>
          </p:nvPr>
        </p:nvSpPr>
        <p:spPr>
          <a:xfrm>
            <a:off x="468001" y="1276853"/>
            <a:ext cx="8182514" cy="3443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8671A16-32AE-4733-8181-CC99AED8F454}"/>
              </a:ext>
            </a:extLst>
          </p:cNvPr>
          <p:cNvSpPr>
            <a:spLocks noGrp="1"/>
          </p:cNvSpPr>
          <p:nvPr>
            <p:ph type="sldNum" sz="quarter" idx="10"/>
          </p:nvPr>
        </p:nvSpPr>
        <p:spPr/>
        <p:txBody>
          <a:bodyPr/>
          <a:lstStyle>
            <a:lvl1pPr>
              <a:defRPr/>
            </a:lvl1pPr>
          </a:lstStyle>
          <a:p>
            <a:pPr>
              <a:defRPr/>
            </a:pPr>
            <a:fld id="{9650B6C3-C1BF-4233-A6E8-E6FB877C8834}" type="slidenum">
              <a:rPr lang="en-US"/>
              <a:pPr>
                <a:defRPr/>
              </a:pPr>
              <a:t>‹#›</a:t>
            </a:fld>
            <a:endParaRPr lang="en-US"/>
          </a:p>
        </p:txBody>
      </p:sp>
    </p:spTree>
    <p:extLst>
      <p:ext uri="{BB962C8B-B14F-4D97-AF65-F5344CB8AC3E}">
        <p14:creationId xmlns:p14="http://schemas.microsoft.com/office/powerpoint/2010/main" val="3490526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2521" y="1026000"/>
            <a:ext cx="3886200" cy="35881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B59AB62-38A1-4578-BA47-F32849A27589}"/>
              </a:ext>
            </a:extLst>
          </p:cNvPr>
          <p:cNvSpPr>
            <a:spLocks noGrp="1"/>
          </p:cNvSpPr>
          <p:nvPr>
            <p:ph type="sldNum" sz="quarter" idx="10"/>
          </p:nvPr>
        </p:nvSpPr>
        <p:spPr/>
        <p:txBody>
          <a:bodyPr/>
          <a:lstStyle>
            <a:lvl1pPr>
              <a:defRPr/>
            </a:lvl1pPr>
          </a:lstStyle>
          <a:p>
            <a:pPr>
              <a:defRPr/>
            </a:pPr>
            <a:fld id="{2FACF050-71AA-428B-8508-41EFBB89A663}" type="slidenum">
              <a:rPr lang="en-US"/>
              <a:pPr>
                <a:defRPr/>
              </a:pPr>
              <a:t>‹#›</a:t>
            </a:fld>
            <a:endParaRPr lang="en-US"/>
          </a:p>
        </p:txBody>
      </p:sp>
    </p:spTree>
    <p:extLst>
      <p:ext uri="{BB962C8B-B14F-4D97-AF65-F5344CB8AC3E}">
        <p14:creationId xmlns:p14="http://schemas.microsoft.com/office/powerpoint/2010/main" val="2417822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3_Two Content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8000" y="1247801"/>
            <a:ext cx="3886200" cy="341058"/>
          </a:xfrm>
        </p:spPr>
        <p:txBody>
          <a:bodyPr/>
          <a:lstStyle>
            <a:lvl1pPr marL="0" indent="0">
              <a:buNone/>
              <a:defRPr/>
            </a:lvl1pPr>
          </a:lstStyle>
          <a:p>
            <a:pPr lvl="0"/>
            <a:r>
              <a:rPr lang="en-US"/>
              <a:t>Click to edit Master text styles</a:t>
            </a:r>
          </a:p>
        </p:txBody>
      </p:sp>
      <p:sp>
        <p:nvSpPr>
          <p:cNvPr id="4" name="Content Placeholder 3"/>
          <p:cNvSpPr>
            <a:spLocks noGrp="1"/>
          </p:cNvSpPr>
          <p:nvPr>
            <p:ph sz="half" idx="2"/>
          </p:nvPr>
        </p:nvSpPr>
        <p:spPr>
          <a:xfrm>
            <a:off x="4767036" y="1247801"/>
            <a:ext cx="3886200" cy="341058"/>
          </a:xfrm>
        </p:spPr>
        <p:txBody>
          <a:bodyPr/>
          <a:lstStyle>
            <a:lvl1pPr marL="0" indent="0">
              <a:buNone/>
              <a:defRPr/>
            </a:lvl1pPr>
          </a:lstStyle>
          <a:p>
            <a:pPr lvl="0"/>
            <a:r>
              <a:rPr lang="en-US"/>
              <a:t>Click to edit Master text styles</a:t>
            </a:r>
          </a:p>
        </p:txBody>
      </p:sp>
      <p:sp>
        <p:nvSpPr>
          <p:cNvPr id="8" name="Content Placeholder 2"/>
          <p:cNvSpPr>
            <a:spLocks noGrp="1"/>
          </p:cNvSpPr>
          <p:nvPr>
            <p:ph sz="half" idx="13"/>
          </p:nvPr>
        </p:nvSpPr>
        <p:spPr>
          <a:xfrm>
            <a:off x="468000" y="1743592"/>
            <a:ext cx="3886200" cy="2530169"/>
          </a:xfrm>
        </p:spPr>
        <p:txBody>
          <a:bodyPr/>
          <a:lstStyle>
            <a:lvl1pPr marL="0" indent="0">
              <a:buNone/>
              <a:defRPr/>
            </a:lvl1pPr>
          </a:lstStyle>
          <a:p>
            <a:pPr lvl="0"/>
            <a:endParaRPr lang="en-US"/>
          </a:p>
        </p:txBody>
      </p:sp>
      <p:sp>
        <p:nvSpPr>
          <p:cNvPr id="9" name="Content Placeholder 3"/>
          <p:cNvSpPr>
            <a:spLocks noGrp="1"/>
          </p:cNvSpPr>
          <p:nvPr>
            <p:ph sz="half" idx="14"/>
          </p:nvPr>
        </p:nvSpPr>
        <p:spPr>
          <a:xfrm>
            <a:off x="4767036" y="1743592"/>
            <a:ext cx="3886200" cy="2530169"/>
          </a:xfrm>
        </p:spPr>
        <p:txBody>
          <a:bodyPr/>
          <a:lstStyle>
            <a:lvl1pPr marL="0" indent="0">
              <a:buNone/>
              <a:defRPr/>
            </a:lvl1pPr>
          </a:lstStyle>
          <a:p>
            <a:pPr lvl="0"/>
            <a:endParaRPr lang="en-US"/>
          </a:p>
        </p:txBody>
      </p:sp>
      <p:sp>
        <p:nvSpPr>
          <p:cNvPr id="7" name="Slide Number Placeholder 5">
            <a:extLst>
              <a:ext uri="{FF2B5EF4-FFF2-40B4-BE49-F238E27FC236}">
                <a16:creationId xmlns:a16="http://schemas.microsoft.com/office/drawing/2014/main" id="{BB3B2864-EE2E-431D-A1AC-1A032F7CF973}"/>
              </a:ext>
            </a:extLst>
          </p:cNvPr>
          <p:cNvSpPr>
            <a:spLocks noGrp="1"/>
          </p:cNvSpPr>
          <p:nvPr>
            <p:ph type="sldNum" sz="quarter" idx="15"/>
          </p:nvPr>
        </p:nvSpPr>
        <p:spPr/>
        <p:txBody>
          <a:bodyPr/>
          <a:lstStyle>
            <a:lvl1pPr>
              <a:defRPr/>
            </a:lvl1pPr>
          </a:lstStyle>
          <a:p>
            <a:pPr>
              <a:defRPr/>
            </a:pPr>
            <a:fld id="{7F5E478E-2323-405B-9764-10FCC97B01FB}" type="slidenum">
              <a:rPr lang="en-US"/>
              <a:pPr>
                <a:defRPr/>
              </a:pPr>
              <a:t>‹#›</a:t>
            </a:fld>
            <a:endParaRPr lang="en-US"/>
          </a:p>
        </p:txBody>
      </p:sp>
    </p:spTree>
    <p:extLst>
      <p:ext uri="{BB962C8B-B14F-4D97-AF65-F5344CB8AC3E}">
        <p14:creationId xmlns:p14="http://schemas.microsoft.com/office/powerpoint/2010/main" val="19434897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hree 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3330597" y="2929412"/>
            <a:ext cx="2482808" cy="1589603"/>
          </a:xfrm>
        </p:spPr>
        <p:txBody>
          <a:bodyPr/>
          <a:lstStyle>
            <a:lvl1pPr marL="0" indent="0">
              <a:buNone/>
              <a:defRPr sz="1050"/>
            </a:lvl1pPr>
          </a:lstStyle>
          <a:p>
            <a:pPr lvl="0"/>
            <a:r>
              <a:rPr lang="en-US"/>
              <a:t>Edit Master text styles</a:t>
            </a:r>
          </a:p>
        </p:txBody>
      </p:sp>
      <p:sp>
        <p:nvSpPr>
          <p:cNvPr id="9" name="Content Placeholder 3"/>
          <p:cNvSpPr>
            <a:spLocks noGrp="1"/>
          </p:cNvSpPr>
          <p:nvPr>
            <p:ph sz="half" idx="13"/>
          </p:nvPr>
        </p:nvSpPr>
        <p:spPr>
          <a:xfrm>
            <a:off x="468000" y="2929412"/>
            <a:ext cx="2575933" cy="1589603"/>
          </a:xfrm>
        </p:spPr>
        <p:txBody>
          <a:bodyPr/>
          <a:lstStyle>
            <a:lvl1pPr marL="0" indent="0">
              <a:buNone/>
              <a:defRPr sz="1050"/>
            </a:lvl1pPr>
          </a:lstStyle>
          <a:p>
            <a:pPr lvl="0"/>
            <a:r>
              <a:rPr lang="en-US"/>
              <a:t>Edit Master text styles</a:t>
            </a:r>
          </a:p>
        </p:txBody>
      </p:sp>
      <p:sp>
        <p:nvSpPr>
          <p:cNvPr id="10" name="Content Placeholder 3"/>
          <p:cNvSpPr>
            <a:spLocks noGrp="1"/>
          </p:cNvSpPr>
          <p:nvPr>
            <p:ph sz="half" idx="14"/>
          </p:nvPr>
        </p:nvSpPr>
        <p:spPr>
          <a:xfrm>
            <a:off x="6167707" y="2929412"/>
            <a:ext cx="2482808" cy="1589603"/>
          </a:xfrm>
        </p:spPr>
        <p:txBody>
          <a:bodyPr/>
          <a:lstStyle>
            <a:lvl1pPr marL="0" indent="0">
              <a:buNone/>
              <a:defRPr sz="1050"/>
            </a:lvl1pPr>
          </a:lstStyle>
          <a:p>
            <a:pPr lvl="0"/>
            <a:r>
              <a:rPr lang="en-US"/>
              <a:t>Edit Master text styles</a:t>
            </a:r>
          </a:p>
        </p:txBody>
      </p:sp>
      <p:sp>
        <p:nvSpPr>
          <p:cNvPr id="13" name="Content Placeholder 3"/>
          <p:cNvSpPr>
            <a:spLocks noGrp="1"/>
          </p:cNvSpPr>
          <p:nvPr>
            <p:ph sz="half" idx="15"/>
          </p:nvPr>
        </p:nvSpPr>
        <p:spPr>
          <a:xfrm>
            <a:off x="468001" y="1026000"/>
            <a:ext cx="8182514" cy="1776242"/>
          </a:xfrm>
        </p:spPr>
        <p:txBody>
          <a:bodyPr/>
          <a:lstStyle>
            <a:lvl1pPr marL="0" indent="0">
              <a:buNone/>
              <a:defRPr sz="1350"/>
            </a:lvl1pPr>
          </a:lstStyle>
          <a:p>
            <a:pPr lvl="0"/>
            <a:endParaRPr lang="en-US"/>
          </a:p>
        </p:txBody>
      </p:sp>
      <p:sp>
        <p:nvSpPr>
          <p:cNvPr id="7" name="Slide Number Placeholder 5">
            <a:extLst>
              <a:ext uri="{FF2B5EF4-FFF2-40B4-BE49-F238E27FC236}">
                <a16:creationId xmlns:a16="http://schemas.microsoft.com/office/drawing/2014/main" id="{C3650477-A8F4-4F78-A437-D83A1E8DDD84}"/>
              </a:ext>
            </a:extLst>
          </p:cNvPr>
          <p:cNvSpPr>
            <a:spLocks noGrp="1"/>
          </p:cNvSpPr>
          <p:nvPr>
            <p:ph type="sldNum" sz="quarter" idx="16"/>
          </p:nvPr>
        </p:nvSpPr>
        <p:spPr/>
        <p:txBody>
          <a:bodyPr/>
          <a:lstStyle>
            <a:lvl1pPr>
              <a:defRPr/>
            </a:lvl1pPr>
          </a:lstStyle>
          <a:p>
            <a:pPr>
              <a:defRPr/>
            </a:pPr>
            <a:fld id="{B195409F-5480-4310-92F1-E8B0F69CD322}" type="slidenum">
              <a:rPr lang="en-US"/>
              <a:pPr>
                <a:defRPr/>
              </a:pPr>
              <a:t>‹#›</a:t>
            </a:fld>
            <a:endParaRPr lang="en-US"/>
          </a:p>
        </p:txBody>
      </p:sp>
    </p:spTree>
    <p:extLst>
      <p:ext uri="{BB962C8B-B14F-4D97-AF65-F5344CB8AC3E}">
        <p14:creationId xmlns:p14="http://schemas.microsoft.com/office/powerpoint/2010/main" val="19249914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ontent &amp;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3"/>
          <p:cNvSpPr>
            <a:spLocks noGrp="1"/>
          </p:cNvSpPr>
          <p:nvPr>
            <p:ph sz="half" idx="13"/>
          </p:nvPr>
        </p:nvSpPr>
        <p:spPr>
          <a:xfrm>
            <a:off x="468001" y="2911244"/>
            <a:ext cx="8211543" cy="1716771"/>
          </a:xfrm>
        </p:spPr>
        <p:txBody>
          <a:bodyPr/>
          <a:lstStyle>
            <a:lvl1pPr marL="0" indent="0">
              <a:buNone/>
              <a:defRPr sz="1350"/>
            </a:lvl1pPr>
          </a:lstStyle>
          <a:p>
            <a:pPr lvl="0"/>
            <a:r>
              <a:rPr lang="en-US"/>
              <a:t>Edit Master text styles</a:t>
            </a:r>
          </a:p>
        </p:txBody>
      </p:sp>
      <p:sp>
        <p:nvSpPr>
          <p:cNvPr id="11" name="Content Placeholder 3"/>
          <p:cNvSpPr>
            <a:spLocks noGrp="1"/>
          </p:cNvSpPr>
          <p:nvPr>
            <p:ph sz="half" idx="14"/>
          </p:nvPr>
        </p:nvSpPr>
        <p:spPr>
          <a:xfrm>
            <a:off x="468001" y="1026000"/>
            <a:ext cx="8211543" cy="1776242"/>
          </a:xfrm>
        </p:spPr>
        <p:txBody>
          <a:bodyPr/>
          <a:lstStyle>
            <a:lvl1pPr marL="0" indent="0">
              <a:buNone/>
              <a:defRPr sz="1350"/>
            </a:lvl1pPr>
          </a:lstStyle>
          <a:p>
            <a:pPr lvl="0"/>
            <a:endParaRPr lang="en-US"/>
          </a:p>
        </p:txBody>
      </p:sp>
      <p:sp>
        <p:nvSpPr>
          <p:cNvPr id="5" name="Slide Number Placeholder 5">
            <a:extLst>
              <a:ext uri="{FF2B5EF4-FFF2-40B4-BE49-F238E27FC236}">
                <a16:creationId xmlns:a16="http://schemas.microsoft.com/office/drawing/2014/main" id="{FF1E8020-F7E3-41C4-B1A8-D4A71BFF64CF}"/>
              </a:ext>
            </a:extLst>
          </p:cNvPr>
          <p:cNvSpPr>
            <a:spLocks noGrp="1"/>
          </p:cNvSpPr>
          <p:nvPr>
            <p:ph type="sldNum" sz="quarter" idx="15"/>
          </p:nvPr>
        </p:nvSpPr>
        <p:spPr/>
        <p:txBody>
          <a:bodyPr/>
          <a:lstStyle>
            <a:lvl1pPr>
              <a:defRPr/>
            </a:lvl1pPr>
          </a:lstStyle>
          <a:p>
            <a:pPr>
              <a:defRPr/>
            </a:pPr>
            <a:fld id="{D039EDE0-BF30-431B-89F9-FBCC40FECD55}" type="slidenum">
              <a:rPr lang="en-US"/>
              <a:pPr>
                <a:defRPr/>
              </a:pPr>
              <a:t>‹#›</a:t>
            </a:fld>
            <a:endParaRPr lang="en-US"/>
          </a:p>
        </p:txBody>
      </p:sp>
    </p:spTree>
    <p:extLst>
      <p:ext uri="{BB962C8B-B14F-4D97-AF65-F5344CB8AC3E}">
        <p14:creationId xmlns:p14="http://schemas.microsoft.com/office/powerpoint/2010/main" val="3090365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Image Cover Slide_Future of mobility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3"/>
            <a:ext cx="9141286" cy="5143497"/>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393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17014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318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3_Section page">
    <p:spTree>
      <p:nvGrpSpPr>
        <p:cNvPr id="1" name=""/>
        <p:cNvGrpSpPr/>
        <p:nvPr/>
      </p:nvGrpSpPr>
      <p:grpSpPr>
        <a:xfrm>
          <a:off x="0" y="0"/>
          <a:ext cx="0" cy="0"/>
          <a:chOff x="0" y="0"/>
          <a:chExt cx="0" cy="0"/>
        </a:xfrm>
      </p:grpSpPr>
      <p:sp>
        <p:nvSpPr>
          <p:cNvPr id="2" name="Title 1"/>
          <p:cNvSpPr>
            <a:spLocks noGrp="1"/>
          </p:cNvSpPr>
          <p:nvPr>
            <p:ph type="title"/>
          </p:nvPr>
        </p:nvSpPr>
        <p:spPr>
          <a:xfrm>
            <a:off x="1561218" y="2041258"/>
            <a:ext cx="6014375" cy="520274"/>
          </a:xfrm>
        </p:spPr>
        <p:txBody>
          <a:bodyPr>
            <a:normAutofit/>
          </a:bodyPr>
          <a:lstStyle>
            <a:lvl1pPr algn="ctr">
              <a:defRPr sz="2250"/>
            </a:lvl1pPr>
          </a:lstStyle>
          <a:p>
            <a:r>
              <a:rPr lang="en-US"/>
              <a:t>Click to edit Master title style</a:t>
            </a:r>
          </a:p>
        </p:txBody>
      </p:sp>
      <p:sp>
        <p:nvSpPr>
          <p:cNvPr id="3" name="Content Placeholder 2"/>
          <p:cNvSpPr>
            <a:spLocks noGrp="1"/>
          </p:cNvSpPr>
          <p:nvPr>
            <p:ph idx="1"/>
          </p:nvPr>
        </p:nvSpPr>
        <p:spPr>
          <a:xfrm>
            <a:off x="628650" y="2561532"/>
            <a:ext cx="7886700" cy="286129"/>
          </a:xfrm>
        </p:spPr>
        <p:txBody>
          <a:bodyPr>
            <a:normAutofit/>
          </a:bodyPr>
          <a:lstStyle>
            <a:lvl1pPr marL="0" indent="0" algn="ctr">
              <a:buNone/>
              <a:defRPr sz="1500" b="0" i="0">
                <a:solidFill>
                  <a:schemeClr val="accent3"/>
                </a:solidFill>
                <a:latin typeface="Rockwell Nova Light" charset="0"/>
                <a:ea typeface="Rockwell Nova Light" charset="0"/>
                <a:cs typeface="Rockwell Nova Light" charset="0"/>
              </a:defRPr>
            </a:lvl1pPr>
            <a:lvl2pPr marL="342892" indent="0" algn="ctr">
              <a:buNone/>
              <a:defRPr sz="1500" b="0" i="0">
                <a:latin typeface="Rockwell Nova Light" charset="0"/>
                <a:ea typeface="Rockwell Nova Light" charset="0"/>
                <a:cs typeface="Rockwell Nova Light" charset="0"/>
              </a:defRPr>
            </a:lvl2pPr>
            <a:lvl3pPr marL="685783" indent="0" algn="ctr">
              <a:buNone/>
              <a:defRPr sz="1500" b="0" i="0">
                <a:latin typeface="Rockwell Nova Light" charset="0"/>
                <a:ea typeface="Rockwell Nova Light" charset="0"/>
                <a:cs typeface="Rockwell Nova Light" charset="0"/>
              </a:defRPr>
            </a:lvl3pPr>
            <a:lvl4pPr marL="1028675" indent="0" algn="ctr">
              <a:buNone/>
              <a:defRPr sz="1500" b="0" i="0">
                <a:latin typeface="Rockwell Nova Light" charset="0"/>
                <a:ea typeface="Rockwell Nova Light" charset="0"/>
                <a:cs typeface="Rockwell Nova Light" charset="0"/>
              </a:defRPr>
            </a:lvl4pPr>
            <a:lvl5pPr marL="1371566" indent="0" algn="ctr">
              <a:buNone/>
              <a:defRPr sz="1500" b="0" i="0">
                <a:latin typeface="Rockwell Nova Light" charset="0"/>
                <a:ea typeface="Rockwell Nova Light" charset="0"/>
                <a:cs typeface="Rockwell Nova Light" charset="0"/>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B300B1C-C1E4-8748-BE64-222004E90874}" type="slidenum">
              <a:rPr lang="en-US" smtClean="0"/>
              <a:t>‹#›</a:t>
            </a:fld>
            <a:endParaRPr lang="en-US"/>
          </a:p>
        </p:txBody>
      </p:sp>
    </p:spTree>
    <p:extLst>
      <p:ext uri="{BB962C8B-B14F-4D97-AF65-F5344CB8AC3E}">
        <p14:creationId xmlns:p14="http://schemas.microsoft.com/office/powerpoint/2010/main" val="31909664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639F118F-A233-EB44-BFAF-F0706B479C11}" type="datetime1">
              <a:rPr lang="en-GB" smtClean="0"/>
              <a:t>02/02/2023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9494767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20DFF-3916-0B4A-B84D-C2732ED5B0A3}"/>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FDD0D351-91F7-034E-968A-A3236723AA1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CCDB3A1-7179-F645-AF8C-E9B7D3272788}"/>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5" name="Footer Placeholder 4">
            <a:extLst>
              <a:ext uri="{FF2B5EF4-FFF2-40B4-BE49-F238E27FC236}">
                <a16:creationId xmlns:a16="http://schemas.microsoft.com/office/drawing/2014/main" id="{F1D41B01-8BA8-D244-8516-6EB84BFC2E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78062-78FD-9E44-A81E-5AC98CA51B7C}"/>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856692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FD0F-BC89-3341-BEF5-1C56B0E6E5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4930D44-0215-D248-87ED-89277D0BCA7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3BFADF-3CB1-A44C-A2BE-79E6880DE006}"/>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5" name="Footer Placeholder 4">
            <a:extLst>
              <a:ext uri="{FF2B5EF4-FFF2-40B4-BE49-F238E27FC236}">
                <a16:creationId xmlns:a16="http://schemas.microsoft.com/office/drawing/2014/main" id="{3DA9675D-AB04-8348-BE44-CE18BB8F2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96C95-E4FD-8142-B065-C128516EFCA6}"/>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519198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00079-1CA4-4747-95A0-88F2B3095BAF}"/>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9DFF59-B037-E445-86E1-DC2169C35FE0}"/>
              </a:ext>
            </a:extLst>
          </p:cNvPr>
          <p:cNvSpPr>
            <a:spLocks noGrp="1"/>
          </p:cNvSpPr>
          <p:nvPr>
            <p:ph type="body" idx="1"/>
          </p:nvPr>
        </p:nvSpPr>
        <p:spPr>
          <a:xfrm>
            <a:off x="623888" y="3442098"/>
            <a:ext cx="7886700" cy="787003"/>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7C3F387-F019-4F48-9FC8-031E1F1A2454}"/>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5" name="Footer Placeholder 4">
            <a:extLst>
              <a:ext uri="{FF2B5EF4-FFF2-40B4-BE49-F238E27FC236}">
                <a16:creationId xmlns:a16="http://schemas.microsoft.com/office/drawing/2014/main" id="{397CF4C4-5D7A-0C45-B394-F72F7480C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34801-F295-7648-9713-ED70A1A5B5C9}"/>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4260570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DB49-3F42-BD41-B31C-4ED4614E79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72F9892-C65C-5E4F-A21B-1F7490174EC4}"/>
              </a:ext>
            </a:extLst>
          </p:cNvPr>
          <p:cNvSpPr>
            <a:spLocks noGrp="1"/>
          </p:cNvSpPr>
          <p:nvPr>
            <p:ph sz="half" idx="1"/>
          </p:nvPr>
        </p:nvSpPr>
        <p:spPr>
          <a:xfrm>
            <a:off x="628650" y="1369219"/>
            <a:ext cx="3886200" cy="2834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2E25AB-2711-944A-86B2-1DEA345D7121}"/>
              </a:ext>
            </a:extLst>
          </p:cNvPr>
          <p:cNvSpPr>
            <a:spLocks noGrp="1"/>
          </p:cNvSpPr>
          <p:nvPr>
            <p:ph sz="half" idx="2"/>
          </p:nvPr>
        </p:nvSpPr>
        <p:spPr>
          <a:xfrm>
            <a:off x="4629150" y="1369219"/>
            <a:ext cx="3886200" cy="2834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178C173-458B-D340-B1B3-C76C2CB79712}"/>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6" name="Footer Placeholder 5">
            <a:extLst>
              <a:ext uri="{FF2B5EF4-FFF2-40B4-BE49-F238E27FC236}">
                <a16:creationId xmlns:a16="http://schemas.microsoft.com/office/drawing/2014/main" id="{FE4CA2E5-F12B-BA4A-99A2-E45BC2ADA3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94777-B486-9545-9F85-24D9787CB48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28097183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8095E-DBC4-CA45-BC5A-FA2506035AC7}"/>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6685C2B-C1DD-4D4E-9481-F67788B5295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70465ADB-0A3A-264A-B3F2-C9FE34C9E739}"/>
              </a:ext>
            </a:extLst>
          </p:cNvPr>
          <p:cNvSpPr>
            <a:spLocks noGrp="1"/>
          </p:cNvSpPr>
          <p:nvPr>
            <p:ph sz="half" idx="2"/>
          </p:nvPr>
        </p:nvSpPr>
        <p:spPr>
          <a:xfrm>
            <a:off x="629842" y="1878806"/>
            <a:ext cx="3868340" cy="2401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75BF135-216A-404E-9046-77061A75D0B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2CFF0F6-2BF2-5644-BAE0-5B1D19CADBDE}"/>
              </a:ext>
            </a:extLst>
          </p:cNvPr>
          <p:cNvSpPr>
            <a:spLocks noGrp="1"/>
          </p:cNvSpPr>
          <p:nvPr>
            <p:ph sz="quarter" idx="4"/>
          </p:nvPr>
        </p:nvSpPr>
        <p:spPr>
          <a:xfrm>
            <a:off x="4629150" y="1878806"/>
            <a:ext cx="3887391" cy="2401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2BF68C1-9101-FE4C-946A-BECA5AE73D5B}"/>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8" name="Footer Placeholder 7">
            <a:extLst>
              <a:ext uri="{FF2B5EF4-FFF2-40B4-BE49-F238E27FC236}">
                <a16:creationId xmlns:a16="http://schemas.microsoft.com/office/drawing/2014/main" id="{F6BA5FA9-2C6B-C94B-AB41-BEA6099639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7FE26E6-F856-6C4B-B612-DB42F5B961A8}"/>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534595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Image Cover Slide_Ai &amp; data">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5" y="0"/>
            <a:ext cx="9141289" cy="5143498"/>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56DE6-A1A7-9D40-837D-43CAE9D4D6B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207D814-0F37-7045-BF9E-76EF7EF4E32D}"/>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4" name="Footer Placeholder 3">
            <a:extLst>
              <a:ext uri="{FF2B5EF4-FFF2-40B4-BE49-F238E27FC236}">
                <a16:creationId xmlns:a16="http://schemas.microsoft.com/office/drawing/2014/main" id="{BBBE4044-FEE8-0E48-AAC0-309063E27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F2B29F-4371-D14C-8FFB-2863B3B297D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1377564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13D379-6B66-4C43-8C11-027452FEC409}"/>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3" name="Footer Placeholder 2">
            <a:extLst>
              <a:ext uri="{FF2B5EF4-FFF2-40B4-BE49-F238E27FC236}">
                <a16:creationId xmlns:a16="http://schemas.microsoft.com/office/drawing/2014/main" id="{C61BB4D2-2BBB-5E4B-8DBA-1407013500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1D3CEE-6069-BA46-BC1C-D1DD92649391}"/>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2907410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E275-3175-8940-8941-B73F9487F0D8}"/>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C8D4FF-6DB8-CB47-84EE-F800EABE25A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11A7C96-7710-754F-859E-3324D5BB21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3B65DE5A-17BC-A14B-BE2D-3C65DA828F95}"/>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6" name="Footer Placeholder 5">
            <a:extLst>
              <a:ext uri="{FF2B5EF4-FFF2-40B4-BE49-F238E27FC236}">
                <a16:creationId xmlns:a16="http://schemas.microsoft.com/office/drawing/2014/main" id="{B1998738-4EC7-1A4C-BC62-FA434DD76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9C443E-082B-F54C-A3E9-C32507B6942F}"/>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33444694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17BAB-D57F-5A41-9396-E5E951E94FC1}"/>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B5103D9-54E1-8248-8ED4-933DC986C68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B2CF96C-B930-C341-9E97-F2332D0BF15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EE1E317-DA57-D046-BED1-C068CDB5DC1B}"/>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6" name="Footer Placeholder 5">
            <a:extLst>
              <a:ext uri="{FF2B5EF4-FFF2-40B4-BE49-F238E27FC236}">
                <a16:creationId xmlns:a16="http://schemas.microsoft.com/office/drawing/2014/main" id="{F0ED388F-32AC-9544-AB6D-949EB044B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030145-CB91-184B-9F8E-EE37057F405C}"/>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254544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C5EF6-5D89-7748-8596-F9E2BEE5F80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3E38CE-7FD6-404C-8276-09E2D0F8C93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D28EE1-CB37-144D-BE53-35FE26E59BED}"/>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5" name="Footer Placeholder 4">
            <a:extLst>
              <a:ext uri="{FF2B5EF4-FFF2-40B4-BE49-F238E27FC236}">
                <a16:creationId xmlns:a16="http://schemas.microsoft.com/office/drawing/2014/main" id="{62B4CB85-7467-EA41-A01C-8988111E2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23341E-21F0-8D49-B5F4-16F6097865D7}"/>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38310432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D5F80C-7E89-704E-BEBB-76DF8087DEEE}"/>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330698D-BB01-DC4A-A5BE-861A384CF36B}"/>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F90F05-0F2E-E840-8B45-E403A2D0F56A}"/>
              </a:ext>
            </a:extLst>
          </p:cNvPr>
          <p:cNvSpPr>
            <a:spLocks noGrp="1"/>
          </p:cNvSpPr>
          <p:nvPr>
            <p:ph type="dt" sz="half" idx="10"/>
          </p:nvPr>
        </p:nvSpPr>
        <p:spPr/>
        <p:txBody>
          <a:bodyPr/>
          <a:lstStyle/>
          <a:p>
            <a:fld id="{94CEF251-E918-784C-8717-1F0B733AA660}" type="datetimeFigureOut">
              <a:rPr lang="en-US" smtClean="0"/>
              <a:t>2/2/2023</a:t>
            </a:fld>
            <a:endParaRPr lang="en-US"/>
          </a:p>
        </p:txBody>
      </p:sp>
      <p:sp>
        <p:nvSpPr>
          <p:cNvPr id="5" name="Footer Placeholder 4">
            <a:extLst>
              <a:ext uri="{FF2B5EF4-FFF2-40B4-BE49-F238E27FC236}">
                <a16:creationId xmlns:a16="http://schemas.microsoft.com/office/drawing/2014/main" id="{B54BE417-1044-134B-ABF1-7DCB00F467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84E22-19D9-5847-BE52-92951EBFCE3E}"/>
              </a:ext>
            </a:extLst>
          </p:cNvPr>
          <p:cNvSpPr>
            <a:spLocks noGrp="1"/>
          </p:cNvSpPr>
          <p:nvPr>
            <p:ph type="sldNum" sz="quarter" idx="12"/>
          </p:nvPr>
        </p:nvSpPr>
        <p:spPr/>
        <p:txBody>
          <a:bodyPr/>
          <a:lstStyle/>
          <a:p>
            <a:fld id="{5E0B49ED-3BDC-B645-964C-10CAC51D48A6}" type="slidenum">
              <a:rPr lang="en-US" smtClean="0"/>
              <a:t>‹#›</a:t>
            </a:fld>
            <a:endParaRPr lang="en-US"/>
          </a:p>
        </p:txBody>
      </p:sp>
    </p:spTree>
    <p:extLst>
      <p:ext uri="{BB962C8B-B14F-4D97-AF65-F5344CB8AC3E}">
        <p14:creationId xmlns:p14="http://schemas.microsoft.com/office/powerpoint/2010/main" val="8852497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965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131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1_No Image Cover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540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1620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GB"/>
              <a:t>27/03/2018</a:t>
            </a:r>
            <a:endParaRPr lang="en-US"/>
          </a:p>
        </p:txBody>
      </p:sp>
    </p:spTree>
    <p:extLst>
      <p:ext uri="{BB962C8B-B14F-4D97-AF65-F5344CB8AC3E}">
        <p14:creationId xmlns:p14="http://schemas.microsoft.com/office/powerpoint/2010/main" val="1668276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No Image Cover Option 2">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28650" y="540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1620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GB"/>
              <a:t>27/03/2018</a:t>
            </a:r>
            <a:endParaRPr lang="en-US"/>
          </a:p>
        </p:txBody>
      </p:sp>
    </p:spTree>
    <p:extLst>
      <p:ext uri="{BB962C8B-B14F-4D97-AF65-F5344CB8AC3E}">
        <p14:creationId xmlns:p14="http://schemas.microsoft.com/office/powerpoint/2010/main" val="156298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Image Cover Slide_healthy agein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0" y="2"/>
            <a:ext cx="9141286"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7906775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1"/>
          <p:cNvSpPr>
            <a:spLocks noGrp="1"/>
          </p:cNvSpPr>
          <p:nvPr>
            <p:ph type="ctrTitle"/>
          </p:nvPr>
        </p:nvSpPr>
        <p:spPr>
          <a:xfrm>
            <a:off x="468000" y="1923678"/>
            <a:ext cx="7772400" cy="513450"/>
          </a:xfrm>
          <a:prstGeom prst="rect">
            <a:avLst/>
          </a:prstGeom>
        </p:spPr>
        <p:txBody>
          <a:bodyPr vert="horz"/>
          <a:lstStyle>
            <a:lvl1pPr algn="l">
              <a:defRPr sz="2800">
                <a:solidFill>
                  <a:schemeClr val="tx1"/>
                </a:solidFill>
                <a:latin typeface="Arial"/>
                <a:cs typeface="Arial"/>
              </a:defRPr>
            </a:lvl1pPr>
          </a:lstStyle>
          <a:p>
            <a:r>
              <a:rPr lang="en-GB"/>
              <a:t>Click to edit Master title style</a:t>
            </a:r>
            <a:endParaRPr lang="en-US"/>
          </a:p>
        </p:txBody>
      </p:sp>
      <p:sp>
        <p:nvSpPr>
          <p:cNvPr id="5" name="Subtitle 2"/>
          <p:cNvSpPr>
            <a:spLocks noGrp="1"/>
          </p:cNvSpPr>
          <p:nvPr>
            <p:ph type="subTitle" idx="1"/>
          </p:nvPr>
        </p:nvSpPr>
        <p:spPr>
          <a:xfrm>
            <a:off x="468000" y="2666178"/>
            <a:ext cx="6400800" cy="1314450"/>
          </a:xfrm>
          <a:prstGeom prst="rect">
            <a:avLst/>
          </a:prstGeom>
        </p:spPr>
        <p:txBody>
          <a:bodyPr vert="horz"/>
          <a:lstStyle>
            <a:lvl1pPr marL="0" indent="0" algn="l">
              <a:buNone/>
              <a:defRPr sz="2000">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6" name="Slide Number Placeholder 5">
            <a:extLst>
              <a:ext uri="{FF2B5EF4-FFF2-40B4-BE49-F238E27FC236}">
                <a16:creationId xmlns:a16="http://schemas.microsoft.com/office/drawing/2014/main" id="{A88D4C04-BCFD-1A40-9A31-50D3750318E8}"/>
              </a:ext>
            </a:extLst>
          </p:cNvPr>
          <p:cNvSpPr>
            <a:spLocks noGrp="1"/>
          </p:cNvSpPr>
          <p:nvPr>
            <p:ph type="sldNum" sz="quarter" idx="10"/>
          </p:nvPr>
        </p:nvSpPr>
        <p:spPr/>
        <p:txBody>
          <a:bodyPr/>
          <a:lstStyle>
            <a:lvl1pPr>
              <a:defRPr/>
            </a:lvl1pPr>
          </a:lstStyle>
          <a:p>
            <a:pPr>
              <a:defRPr/>
            </a:pPr>
            <a:fld id="{51B017FD-AC32-C448-9D8D-A9F32BEA9897}" type="slidenum">
              <a:rPr lang="en-US" altLang="en-US"/>
              <a:pPr>
                <a:defRPr/>
              </a:pPr>
              <a:t>‹#›</a:t>
            </a:fld>
            <a:endParaRPr lang="en-US" altLang="en-US"/>
          </a:p>
        </p:txBody>
      </p:sp>
    </p:spTree>
    <p:extLst>
      <p:ext uri="{BB962C8B-B14F-4D97-AF65-F5344CB8AC3E}">
        <p14:creationId xmlns:p14="http://schemas.microsoft.com/office/powerpoint/2010/main" val="1138833706"/>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0875A3E-D529-564D-9C2F-A03FCF9EAC43}"/>
              </a:ext>
            </a:extLst>
          </p:cNvPr>
          <p:cNvSpPr>
            <a:spLocks noGrp="1"/>
          </p:cNvSpPr>
          <p:nvPr>
            <p:ph type="sldNum" sz="quarter" idx="10"/>
          </p:nvPr>
        </p:nvSpPr>
        <p:spPr/>
        <p:txBody>
          <a:bodyPr/>
          <a:lstStyle>
            <a:lvl1pPr>
              <a:defRPr/>
            </a:lvl1pPr>
          </a:lstStyle>
          <a:p>
            <a:pPr>
              <a:defRPr/>
            </a:pPr>
            <a:fld id="{47B9BE49-7DB6-634D-AA17-5539E46A99B8}" type="slidenum">
              <a:rPr lang="en-US" altLang="en-US"/>
              <a:pPr>
                <a:defRPr/>
              </a:pPr>
              <a:t>‹#›</a:t>
            </a:fld>
            <a:endParaRPr lang="en-US" altLang="en-US"/>
          </a:p>
        </p:txBody>
      </p:sp>
    </p:spTree>
    <p:extLst>
      <p:ext uri="{BB962C8B-B14F-4D97-AF65-F5344CB8AC3E}">
        <p14:creationId xmlns:p14="http://schemas.microsoft.com/office/powerpoint/2010/main" val="385098010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1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9512" y="123478"/>
            <a:ext cx="6480720" cy="771550"/>
          </a:xfrm>
        </p:spPr>
        <p:txBody>
          <a:bodyPr anchor="ctr"/>
          <a:lstStyle>
            <a:lvl1pPr>
              <a:defRPr sz="2400" b="0"/>
            </a:lvl1pPr>
          </a:lstStyle>
          <a:p>
            <a:r>
              <a:rPr lang="en-US"/>
              <a:t>Click to edit Master title style</a:t>
            </a:r>
            <a:endParaRPr lang="en-GB"/>
          </a:p>
        </p:txBody>
      </p:sp>
      <p:sp>
        <p:nvSpPr>
          <p:cNvPr id="8" name="Text Placeholder 7"/>
          <p:cNvSpPr>
            <a:spLocks noGrp="1"/>
          </p:cNvSpPr>
          <p:nvPr>
            <p:ph type="body" sz="quarter" idx="13"/>
          </p:nvPr>
        </p:nvSpPr>
        <p:spPr>
          <a:xfrm>
            <a:off x="323528" y="1058862"/>
            <a:ext cx="8425185" cy="3169071"/>
          </a:xfrm>
          <a:prstGeom prst="rect">
            <a:avLst/>
          </a:prstGeom>
        </p:spPr>
        <p:txBody>
          <a:bodyPr/>
          <a:lstStyle>
            <a:lvl1pPr marL="268288" indent="-268288">
              <a:defRPr sz="2000"/>
            </a:lvl1pPr>
            <a:lvl2pPr>
              <a:defRPr sz="2000"/>
            </a:lvl2pPr>
            <a:lvl3pPr>
              <a:defRPr sz="20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D6BBCF0A-7B87-8249-847B-56FFB8406017}"/>
              </a:ext>
            </a:extLst>
          </p:cNvPr>
          <p:cNvSpPr>
            <a:spLocks noGrp="1"/>
          </p:cNvSpPr>
          <p:nvPr>
            <p:ph type="sldNum" sz="quarter" idx="14"/>
          </p:nvPr>
        </p:nvSpPr>
        <p:spPr/>
        <p:txBody>
          <a:bodyPr/>
          <a:lstStyle>
            <a:lvl1pPr>
              <a:defRPr/>
            </a:lvl1pPr>
          </a:lstStyle>
          <a:p>
            <a:pPr>
              <a:defRPr/>
            </a:pPr>
            <a:fld id="{F52BA7B8-4EA7-454B-8E7E-ECC0945E256E}" type="slidenum">
              <a:rPr lang="en-GB"/>
              <a:pPr>
                <a:defRPr/>
              </a:pPr>
              <a:t>‹#›</a:t>
            </a:fld>
            <a:endParaRPr lang="en-GB"/>
          </a:p>
        </p:txBody>
      </p:sp>
    </p:spTree>
    <p:extLst>
      <p:ext uri="{BB962C8B-B14F-4D97-AF65-F5344CB8AC3E}">
        <p14:creationId xmlns:p14="http://schemas.microsoft.com/office/powerpoint/2010/main" val="3493363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179512" y="123478"/>
            <a:ext cx="6480720" cy="771550"/>
          </a:xfrm>
        </p:spPr>
        <p:txBody>
          <a:bodyPr anchor="ctr"/>
          <a:lstStyle>
            <a:lvl1pPr>
              <a:defRPr b="0"/>
            </a:lvl1pPr>
          </a:lstStyle>
          <a:p>
            <a:r>
              <a:rPr lang="en-US"/>
              <a:t>Click to edit Master title style</a:t>
            </a:r>
            <a:endParaRPr lang="en-GB"/>
          </a:p>
        </p:txBody>
      </p:sp>
      <p:sp>
        <p:nvSpPr>
          <p:cNvPr id="8" name="Text Placeholder 7"/>
          <p:cNvSpPr>
            <a:spLocks noGrp="1"/>
          </p:cNvSpPr>
          <p:nvPr>
            <p:ph type="body" sz="quarter" idx="13"/>
          </p:nvPr>
        </p:nvSpPr>
        <p:spPr>
          <a:xfrm>
            <a:off x="323529" y="1058862"/>
            <a:ext cx="4104456" cy="3169071"/>
          </a:xfrm>
          <a:prstGeom prst="rect">
            <a:avLst/>
          </a:prstGeom>
        </p:spPr>
        <p:txBody>
          <a:bodyPr/>
          <a:lstStyle>
            <a:lvl1pPr>
              <a:defRPr sz="2400"/>
            </a:lvl1pPr>
            <a:lvl2pPr>
              <a:defRPr sz="20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00DA8336-C388-5142-8ABB-2B808C5904A5}"/>
              </a:ext>
            </a:extLst>
          </p:cNvPr>
          <p:cNvSpPr>
            <a:spLocks noGrp="1"/>
          </p:cNvSpPr>
          <p:nvPr>
            <p:ph type="sldNum" sz="quarter" idx="14"/>
          </p:nvPr>
        </p:nvSpPr>
        <p:spPr/>
        <p:txBody>
          <a:bodyPr/>
          <a:lstStyle>
            <a:lvl1pPr>
              <a:defRPr/>
            </a:lvl1pPr>
          </a:lstStyle>
          <a:p>
            <a:pPr>
              <a:defRPr/>
            </a:pPr>
            <a:fld id="{6086ABD8-4931-634D-9E7D-CEFA0F80EB01}" type="slidenum">
              <a:rPr lang="en-GB"/>
              <a:pPr>
                <a:defRPr/>
              </a:pPr>
              <a:t>‹#›</a:t>
            </a:fld>
            <a:endParaRPr lang="en-GB"/>
          </a:p>
        </p:txBody>
      </p:sp>
    </p:spTree>
    <p:extLst>
      <p:ext uri="{BB962C8B-B14F-4D97-AF65-F5344CB8AC3E}">
        <p14:creationId xmlns:p14="http://schemas.microsoft.com/office/powerpoint/2010/main" val="182952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Signoff">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2" name="Title 1"/>
          <p:cNvSpPr>
            <a:spLocks noGrp="1"/>
          </p:cNvSpPr>
          <p:nvPr>
            <p:ph type="ctrTitle"/>
          </p:nvPr>
        </p:nvSpPr>
        <p:spPr>
          <a:xfrm>
            <a:off x="630000" y="2160000"/>
            <a:ext cx="3240000" cy="920243"/>
          </a:xfr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Tree>
    <p:extLst>
      <p:ext uri="{BB962C8B-B14F-4D97-AF65-F5344CB8AC3E}">
        <p14:creationId xmlns:p14="http://schemas.microsoft.com/office/powerpoint/2010/main" val="4407090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026B8E-F210-6647-A5FF-10B459028040}"/>
              </a:ext>
            </a:extLst>
          </p:cNvPr>
          <p:cNvSpPr>
            <a:spLocks noGrp="1"/>
          </p:cNvSpPr>
          <p:nvPr>
            <p:ph type="dt" sz="half" idx="10"/>
          </p:nvPr>
        </p:nvSpPr>
        <p:spPr/>
        <p:txBody>
          <a:bodyPr/>
          <a:lstStyle/>
          <a:p>
            <a:fld id="{7ADBF183-FFA5-FB4C-AFAD-69C5C26CF8E1}" type="datetimeFigureOut">
              <a:rPr lang="en-US" smtClean="0"/>
              <a:t>2/2/2023</a:t>
            </a:fld>
            <a:endParaRPr lang="en-US"/>
          </a:p>
        </p:txBody>
      </p:sp>
      <p:sp>
        <p:nvSpPr>
          <p:cNvPr id="3" name="Footer Placeholder 2">
            <a:extLst>
              <a:ext uri="{FF2B5EF4-FFF2-40B4-BE49-F238E27FC236}">
                <a16:creationId xmlns:a16="http://schemas.microsoft.com/office/drawing/2014/main" id="{9230965F-4189-584F-945A-87B4CA16B9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FCFBE0-EDFE-7E49-93B2-A11F7CC37345}"/>
              </a:ext>
            </a:extLst>
          </p:cNvPr>
          <p:cNvSpPr>
            <a:spLocks noGrp="1"/>
          </p:cNvSpPr>
          <p:nvPr>
            <p:ph type="sldNum" sz="quarter" idx="12"/>
          </p:nvPr>
        </p:nvSpPr>
        <p:spPr/>
        <p:txBody>
          <a:bodyPr/>
          <a:lstStyle/>
          <a:p>
            <a:fld id="{1F3CBCA1-60A4-1F4B-8D9C-9A0B0E87CEF8}" type="slidenum">
              <a:rPr lang="en-US" smtClean="0"/>
              <a:t>‹#›</a:t>
            </a:fld>
            <a:endParaRPr lang="en-US"/>
          </a:p>
        </p:txBody>
      </p:sp>
    </p:spTree>
    <p:extLst>
      <p:ext uri="{BB962C8B-B14F-4D97-AF65-F5344CB8AC3E}">
        <p14:creationId xmlns:p14="http://schemas.microsoft.com/office/powerpoint/2010/main" val="32050363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Slide Number Placeholder 5">
            <a:extLst>
              <a:ext uri="{FF2B5EF4-FFF2-40B4-BE49-F238E27FC236}">
                <a16:creationId xmlns:a16="http://schemas.microsoft.com/office/drawing/2014/main" id="{5F121D30-0A3B-614D-8AAE-DA1494AA0DE0}"/>
              </a:ext>
            </a:extLst>
          </p:cNvPr>
          <p:cNvSpPr>
            <a:spLocks noGrp="1"/>
          </p:cNvSpPr>
          <p:nvPr>
            <p:ph type="sldNum" sz="quarter" idx="10"/>
          </p:nvPr>
        </p:nvSpPr>
        <p:spPr>
          <a:xfrm>
            <a:off x="8597900" y="4767263"/>
            <a:ext cx="482600" cy="274637"/>
          </a:xfrm>
        </p:spPr>
        <p:txBody>
          <a:bodyPr/>
          <a:lstStyle>
            <a:lvl1pPr algn="ctr" defTabSz="914378">
              <a:defRPr sz="1000">
                <a:solidFill>
                  <a:prstClr val="white"/>
                </a:solidFill>
                <a:latin typeface="Calibri"/>
              </a:defRPr>
            </a:lvl1pPr>
          </a:lstStyle>
          <a:p>
            <a:pPr>
              <a:defRPr/>
            </a:pPr>
            <a:fld id="{BD417102-C1DA-6B42-951F-BACAD20FF8E4}" type="slidenum">
              <a:rPr lang="en-US"/>
              <a:pPr>
                <a:defRPr/>
              </a:pPr>
              <a:t>‹#›</a:t>
            </a:fld>
            <a:endParaRPr lang="en-US"/>
          </a:p>
        </p:txBody>
      </p:sp>
    </p:spTree>
    <p:extLst>
      <p:ext uri="{BB962C8B-B14F-4D97-AF65-F5344CB8AC3E}">
        <p14:creationId xmlns:p14="http://schemas.microsoft.com/office/powerpoint/2010/main" val="21794270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757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5E71-76AB-D84D-BC7D-0AC807D5C4EA}"/>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B1213A61-6492-4C40-911E-D046637BF43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BBF25A5-8774-B340-821E-804FBC4ED0A8}"/>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5" name="Footer Placeholder 4">
            <a:extLst>
              <a:ext uri="{FF2B5EF4-FFF2-40B4-BE49-F238E27FC236}">
                <a16:creationId xmlns:a16="http://schemas.microsoft.com/office/drawing/2014/main" id="{ACBAEAB3-9C33-3041-90A4-330583A007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CB41BB-97EA-614D-8E3D-8DC687F85DA7}"/>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3678335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F56C-CAF2-164F-B324-7CE3F1AE1B7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1F12E16-B469-DD4A-86CB-B41E00FFE5B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5DF588-8525-6748-BCD2-FAF5BDFE17DB}"/>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5" name="Footer Placeholder 4">
            <a:extLst>
              <a:ext uri="{FF2B5EF4-FFF2-40B4-BE49-F238E27FC236}">
                <a16:creationId xmlns:a16="http://schemas.microsoft.com/office/drawing/2014/main" id="{B7DFF799-0E99-6343-82D7-3AD83AC57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07569-2817-944F-A79A-38A759E5F33E}"/>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2040392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0"/>
            <a:ext cx="9141287" cy="5143497"/>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28042136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A30DD-AECD-DF48-8A8C-AF1969A8FEA0}"/>
              </a:ext>
            </a:extLst>
          </p:cNvPr>
          <p:cNvSpPr>
            <a:spLocks noGrp="1"/>
          </p:cNvSpPr>
          <p:nvPr>
            <p:ph type="title"/>
          </p:nvPr>
        </p:nvSpPr>
        <p:spPr>
          <a:xfrm>
            <a:off x="623888" y="1282305"/>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176CC32-8044-4246-ADB7-00E3D74BA3DA}"/>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9A541CD-173F-E04B-97B1-8BC38C8421C8}"/>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5" name="Footer Placeholder 4">
            <a:extLst>
              <a:ext uri="{FF2B5EF4-FFF2-40B4-BE49-F238E27FC236}">
                <a16:creationId xmlns:a16="http://schemas.microsoft.com/office/drawing/2014/main" id="{C7C7513C-0F04-DD40-B3DA-6FCB0078C0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3A9FD0-0193-2B47-A075-541C6CC5BD89}"/>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8578454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0A46-494D-C147-A3CC-B4E091CAC4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2D65A9C-AD2F-1F4A-8978-C54288E778D5}"/>
              </a:ext>
            </a:extLst>
          </p:cNvPr>
          <p:cNvSpPr>
            <a:spLocks noGrp="1"/>
          </p:cNvSpPr>
          <p:nvPr>
            <p:ph sz="half" idx="1"/>
          </p:nvPr>
        </p:nvSpPr>
        <p:spPr>
          <a:xfrm>
            <a:off x="628650" y="1369219"/>
            <a:ext cx="386715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DE94AC3-2DC8-6945-8995-2793E599CCBE}"/>
              </a:ext>
            </a:extLst>
          </p:cNvPr>
          <p:cNvSpPr>
            <a:spLocks noGrp="1"/>
          </p:cNvSpPr>
          <p:nvPr>
            <p:ph sz="half" idx="2"/>
          </p:nvPr>
        </p:nvSpPr>
        <p:spPr>
          <a:xfrm>
            <a:off x="4648200" y="1369219"/>
            <a:ext cx="386715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2F4BFD4-B64E-3D4C-9862-C42BAB41C4C3}"/>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6" name="Footer Placeholder 5">
            <a:extLst>
              <a:ext uri="{FF2B5EF4-FFF2-40B4-BE49-F238E27FC236}">
                <a16:creationId xmlns:a16="http://schemas.microsoft.com/office/drawing/2014/main" id="{04FDD0FF-463D-484E-9EE9-7622D445C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2B6849-3FD2-6A48-9AE6-A05EBAFA5BD7}"/>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25188120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4102C-B214-4C4C-B8FC-180F49D45436}"/>
              </a:ext>
            </a:extLst>
          </p:cNvPr>
          <p:cNvSpPr>
            <a:spLocks noGrp="1"/>
          </p:cNvSpPr>
          <p:nvPr>
            <p:ph type="title"/>
          </p:nvPr>
        </p:nvSpPr>
        <p:spPr>
          <a:xfrm>
            <a:off x="630238" y="273845"/>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D8AF1C-9F26-F843-A7AA-4546287079DD}"/>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C792448B-7839-5B4D-B771-76F355E862B7}"/>
              </a:ext>
            </a:extLst>
          </p:cNvPr>
          <p:cNvSpPr>
            <a:spLocks noGrp="1"/>
          </p:cNvSpPr>
          <p:nvPr>
            <p:ph sz="half" idx="2"/>
          </p:nvPr>
        </p:nvSpPr>
        <p:spPr>
          <a:xfrm>
            <a:off x="630239" y="1878806"/>
            <a:ext cx="3868737"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26BC37-8A86-3F45-8C7A-CD9A6E1849FA}"/>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4136A748-1A61-9D49-A4AB-3B4D58902920}"/>
              </a:ext>
            </a:extLst>
          </p:cNvPr>
          <p:cNvSpPr>
            <a:spLocks noGrp="1"/>
          </p:cNvSpPr>
          <p:nvPr>
            <p:ph sz="quarter" idx="4"/>
          </p:nvPr>
        </p:nvSpPr>
        <p:spPr>
          <a:xfrm>
            <a:off x="4629150" y="1878806"/>
            <a:ext cx="3887788"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72129A8-5D6C-5C41-9C97-D6024DBBDFB3}"/>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8" name="Footer Placeholder 7">
            <a:extLst>
              <a:ext uri="{FF2B5EF4-FFF2-40B4-BE49-F238E27FC236}">
                <a16:creationId xmlns:a16="http://schemas.microsoft.com/office/drawing/2014/main" id="{F7B6885F-48BF-5545-92FA-C0D1D06CAB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C6D792-38F0-D540-9AC4-C2999C4707BD}"/>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7167079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0E4D-C0F3-DD4E-ACC1-3D0933DB11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027EE75-9248-0A4C-8D5B-C27E47B0A091}"/>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4" name="Footer Placeholder 3">
            <a:extLst>
              <a:ext uri="{FF2B5EF4-FFF2-40B4-BE49-F238E27FC236}">
                <a16:creationId xmlns:a16="http://schemas.microsoft.com/office/drawing/2014/main" id="{2A95C1C7-4D2B-6245-85AB-5FEDB44CD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90A99B-B29A-D843-9C1E-0B138CE44804}"/>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18748341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C58809-9D13-324C-9D4B-D5612911960B}"/>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3" name="Footer Placeholder 2">
            <a:extLst>
              <a:ext uri="{FF2B5EF4-FFF2-40B4-BE49-F238E27FC236}">
                <a16:creationId xmlns:a16="http://schemas.microsoft.com/office/drawing/2014/main" id="{47FB55FC-2683-B644-A7A4-06900A50FE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44C1FC-49F0-8040-AAB2-44033A31459E}"/>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26048160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3B0A2-223E-B949-8CBD-4F7B2AA2FC72}"/>
              </a:ext>
            </a:extLst>
          </p:cNvPr>
          <p:cNvSpPr>
            <a:spLocks noGrp="1"/>
          </p:cNvSpPr>
          <p:nvPr>
            <p:ph type="title"/>
          </p:nvPr>
        </p:nvSpPr>
        <p:spPr>
          <a:xfrm>
            <a:off x="630239" y="342900"/>
            <a:ext cx="2949575"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DE90D2C-9CFE-2542-A9CD-58402A5B0B47}"/>
              </a:ext>
            </a:extLst>
          </p:cNvPr>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FD352D5-19A2-3442-A305-E0733A1A55AC}"/>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AE0A61D-D057-2648-8D25-256243D7B115}"/>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6" name="Footer Placeholder 5">
            <a:extLst>
              <a:ext uri="{FF2B5EF4-FFF2-40B4-BE49-F238E27FC236}">
                <a16:creationId xmlns:a16="http://schemas.microsoft.com/office/drawing/2014/main" id="{9E6D784E-EEFB-1246-8F31-EDAAADAC9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3D6234-FDFD-6349-ADC7-6AE747B1381E}"/>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2177782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2EAF1-E8E9-874B-AA20-C0E6BA346390}"/>
              </a:ext>
            </a:extLst>
          </p:cNvPr>
          <p:cNvSpPr>
            <a:spLocks noGrp="1"/>
          </p:cNvSpPr>
          <p:nvPr>
            <p:ph type="title"/>
          </p:nvPr>
        </p:nvSpPr>
        <p:spPr>
          <a:xfrm>
            <a:off x="630239" y="342900"/>
            <a:ext cx="2949575"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8E66D3A-F501-9F46-BB69-3D1D750D9A91}"/>
              </a:ext>
            </a:extLst>
          </p:cNvPr>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00CCBC1-2C75-6441-81A2-C9100619E022}"/>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F9264A9-405C-064F-B932-86C99B85C487}"/>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6" name="Footer Placeholder 5">
            <a:extLst>
              <a:ext uri="{FF2B5EF4-FFF2-40B4-BE49-F238E27FC236}">
                <a16:creationId xmlns:a16="http://schemas.microsoft.com/office/drawing/2014/main" id="{2794A21E-D1C2-7641-9F75-1C60888217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015CA9-8961-F04D-828B-93A4F875623F}"/>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625112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12AE7-7863-314D-966E-ECEE301593E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9926FB5-482A-304B-B483-45011DA6144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9E49FE-47BD-B44C-BA31-8F18FE3DA39C}"/>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5" name="Footer Placeholder 4">
            <a:extLst>
              <a:ext uri="{FF2B5EF4-FFF2-40B4-BE49-F238E27FC236}">
                <a16:creationId xmlns:a16="http://schemas.microsoft.com/office/drawing/2014/main" id="{7728AD92-FD86-5346-A47D-5093950687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6C031-7A2E-2C4A-8D68-28418389BEF9}"/>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97920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F91B2-20F5-D044-8358-91DE53F9BDDA}"/>
              </a:ext>
            </a:extLst>
          </p:cNvPr>
          <p:cNvSpPr>
            <a:spLocks noGrp="1"/>
          </p:cNvSpPr>
          <p:nvPr>
            <p:ph type="title" orient="vert"/>
          </p:nvPr>
        </p:nvSpPr>
        <p:spPr>
          <a:xfrm>
            <a:off x="6543676"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973BA43-E383-F34A-AA08-714746DD3D4D}"/>
              </a:ext>
            </a:extLst>
          </p:cNvPr>
          <p:cNvSpPr>
            <a:spLocks noGrp="1"/>
          </p:cNvSpPr>
          <p:nvPr>
            <p:ph type="body" orient="vert" idx="1"/>
          </p:nvPr>
        </p:nvSpPr>
        <p:spPr>
          <a:xfrm>
            <a:off x="628651" y="273844"/>
            <a:ext cx="57626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87A4673-95FE-0E4A-A63A-90297283A16B}"/>
              </a:ext>
            </a:extLst>
          </p:cNvPr>
          <p:cNvSpPr>
            <a:spLocks noGrp="1"/>
          </p:cNvSpPr>
          <p:nvPr>
            <p:ph type="dt" sz="half" idx="10"/>
          </p:nvPr>
        </p:nvSpPr>
        <p:spPr/>
        <p:txBody>
          <a:bodyPr/>
          <a:lstStyle/>
          <a:p>
            <a:fld id="{107732D2-59A4-4241-844E-5A27D14B38E9}" type="datetimeFigureOut">
              <a:rPr lang="en-US" smtClean="0"/>
              <a:t>2/2/2023</a:t>
            </a:fld>
            <a:endParaRPr lang="en-US"/>
          </a:p>
        </p:txBody>
      </p:sp>
      <p:sp>
        <p:nvSpPr>
          <p:cNvPr id="5" name="Footer Placeholder 4">
            <a:extLst>
              <a:ext uri="{FF2B5EF4-FFF2-40B4-BE49-F238E27FC236}">
                <a16:creationId xmlns:a16="http://schemas.microsoft.com/office/drawing/2014/main" id="{BAD6469E-6AA0-6F45-B63B-E17B83BDD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62C478-F1DB-2248-8E09-6F03B3D876A8}"/>
              </a:ext>
            </a:extLst>
          </p:cNvPr>
          <p:cNvSpPr>
            <a:spLocks noGrp="1"/>
          </p:cNvSpPr>
          <p:nvPr>
            <p:ph type="sldNum" sz="quarter" idx="12"/>
          </p:nvPr>
        </p:nvSpPr>
        <p:spPr/>
        <p:txBody>
          <a:bodyPr/>
          <a:lstStyle/>
          <a:p>
            <a:fld id="{7F16F57E-13B2-DB42-9D5D-19A1014E6897}" type="slidenum">
              <a:rPr lang="en-US" smtClean="0"/>
              <a:t>‹#›</a:t>
            </a:fld>
            <a:endParaRPr lang="en-US"/>
          </a:p>
        </p:txBody>
      </p:sp>
    </p:spTree>
    <p:extLst>
      <p:ext uri="{BB962C8B-B14F-4D97-AF65-F5344CB8AC3E}">
        <p14:creationId xmlns:p14="http://schemas.microsoft.com/office/powerpoint/2010/main" val="7687255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2335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Image Cover Slide_Clean growth">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56" y="0"/>
            <a:ext cx="9141286" cy="5143496"/>
          </a:xfrm>
          <a:prstGeom prst="rect">
            <a:avLst/>
          </a:prstGeom>
        </p:spPr>
      </p:pic>
      <p:sp>
        <p:nvSpPr>
          <p:cNvPr id="2" name="Title 1"/>
          <p:cNvSpPr>
            <a:spLocks noGrp="1"/>
          </p:cNvSpPr>
          <p:nvPr>
            <p:ph type="ctrTitle"/>
          </p:nvPr>
        </p:nvSpPr>
        <p:spPr>
          <a:xfrm>
            <a:off x="628650" y="2304000"/>
            <a:ext cx="3888000" cy="864954"/>
          </a:xfrm>
          <a:prstGeom prst="rect">
            <a:avLst/>
          </a:prstGeom>
        </p:spPr>
        <p:txBody>
          <a:bodyPr anchor="b">
            <a:normAutofit/>
          </a:bodyPr>
          <a:lstStyle>
            <a:lvl1pPr algn="l">
              <a:defRPr sz="2625" b="0" i="0">
                <a:solidFill>
                  <a:schemeClr val="bg1"/>
                </a:solidFill>
                <a:latin typeface="Rockwell Nova Light" charset="0"/>
                <a:ea typeface="Rockwell Nova Light" charset="0"/>
                <a:cs typeface="Rockwell Nova Light" charset="0"/>
              </a:defRPr>
            </a:lvl1pPr>
          </a:lstStyle>
          <a:p>
            <a:r>
              <a:rPr lang="en-US"/>
              <a:t>Click to edit Master title style</a:t>
            </a:r>
          </a:p>
        </p:txBody>
      </p:sp>
      <p:sp>
        <p:nvSpPr>
          <p:cNvPr id="3" name="Subtitle 2"/>
          <p:cNvSpPr>
            <a:spLocks noGrp="1"/>
          </p:cNvSpPr>
          <p:nvPr>
            <p:ph type="subTitle" idx="1"/>
          </p:nvPr>
        </p:nvSpPr>
        <p:spPr>
          <a:xfrm>
            <a:off x="628650" y="3456000"/>
            <a:ext cx="3888000" cy="949526"/>
          </a:xfrm>
          <a:prstGeom prst="rect">
            <a:avLst/>
          </a:prstGeom>
        </p:spPr>
        <p:txBody>
          <a:bodyPr/>
          <a:lstStyle>
            <a:lvl1pPr marL="0" indent="0" algn="l">
              <a:buNone/>
              <a:defRPr sz="1800" b="0" i="0">
                <a:solidFill>
                  <a:schemeClr val="bg1"/>
                </a:solidFill>
                <a:latin typeface="Rockwell Nova Light" charset="0"/>
                <a:ea typeface="Rockwell Nova Light" charset="0"/>
                <a:cs typeface="Rockwell Nova Light"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Tree>
    <p:extLst>
      <p:ext uri="{BB962C8B-B14F-4D97-AF65-F5344CB8AC3E}">
        <p14:creationId xmlns:p14="http://schemas.microsoft.com/office/powerpoint/2010/main" val="817369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4B1D-5B0E-E140-A273-2B3CBD8E09E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610F6E72-494B-EE41-940A-5363759F986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FA055EE-3429-4747-85D7-E80F416B632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816810BD-6E3C-2A44-98CD-199F950E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6FB78-E2B9-6443-B2AB-3819D09E9D8A}"/>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7301736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66B3-45DD-AE47-8A7F-22703B07234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DB9A7D0-6314-F748-972F-DD19307ECD2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BA09D9-F3C6-AA43-B0C0-C1AFACC55E52}"/>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7C4EE94B-A617-5E4C-A6C4-6D9909BDC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440FB-F1D4-854C-97A7-77E67012B897}"/>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1299571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6C4-79A9-0541-8A29-9FD07C15006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3713EA2-ECE6-AA41-9591-66C02587E2A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4455C20-2252-EC41-82AA-6F63D12B9AE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94829631-0877-204F-BDE8-860D02189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CEE0D-98FF-BB4B-853C-6692C3AD4B3D}"/>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7520416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43EB1-78A0-504E-9E77-D495AD57B5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4F508F2-78EE-7A47-8A5D-6F90242A49B7}"/>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D7ED035-F7B3-004B-9659-A34DF25D7C1D}"/>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35E0D5-A459-DC42-B607-51C3396F6A53}"/>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52B1E39C-47D9-8B49-AF18-F126DB7373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660C60-A2DB-9042-B2C8-5DD498CEF246}"/>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6018549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17597-8A65-5D48-91B9-6296BF0C566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7011A31-A233-EE43-8CEA-A5A1E92D8DE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DBF125B4-47DF-1E43-A944-92881DC81D0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E7C9C73-8EA0-934E-B04E-E87C76572FBE}"/>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2A3D45EB-5F0A-1F42-B324-7E8D57ADC41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04EC4AB-2EBA-7047-A9B5-AC6045A528B6}"/>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8" name="Footer Placeholder 7">
            <a:extLst>
              <a:ext uri="{FF2B5EF4-FFF2-40B4-BE49-F238E27FC236}">
                <a16:creationId xmlns:a16="http://schemas.microsoft.com/office/drawing/2014/main" id="{661F4608-83CE-AA47-8413-CA2690BC0E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3A2C2E-1A95-A94B-9B21-CE6CC5EC6495}"/>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1753596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EC25-5F90-3440-9E19-681839FAC1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C4AC2-36DD-3F4F-B86B-362D11CDC5D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4" name="Footer Placeholder 3">
            <a:extLst>
              <a:ext uri="{FF2B5EF4-FFF2-40B4-BE49-F238E27FC236}">
                <a16:creationId xmlns:a16="http://schemas.microsoft.com/office/drawing/2014/main" id="{F8F41334-BDDF-2642-ACBD-97768E503E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E166AB-DA97-3A48-9493-CBE7BC234DB2}"/>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42499440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5A395B-9780-D646-802E-99D88446328A}"/>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3" name="Footer Placeholder 2">
            <a:extLst>
              <a:ext uri="{FF2B5EF4-FFF2-40B4-BE49-F238E27FC236}">
                <a16:creationId xmlns:a16="http://schemas.microsoft.com/office/drawing/2014/main" id="{4DDAC869-2240-1F4F-95BE-1DD38CB77B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500DF4-390D-A049-9FC1-CD4E7D1AF404}"/>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3945778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0434-FE9A-984C-8827-8A6A2B892350}"/>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FEDFF3E-E98E-1044-9368-202B430B6AB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D0CB937-C1A0-6B40-9A83-C921DC9CD6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37FD0FD-B0D0-EA40-8A0B-A50152A442F8}"/>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FDC93C4A-B984-2B4C-9A75-F8A30115BD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432133-8FEE-D74C-A61F-1DE4F5BD3FDB}"/>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5701186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ED351-B6E8-3D4B-8D40-CDA874F344CD}"/>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551DAD1-65E4-164A-B1FA-0F88B3C6D13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BFA5BB7-6B2A-4E4A-991E-3885FF200D1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BA384D25-6268-D740-AD8D-E967A6D7B08C}"/>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6" name="Footer Placeholder 5">
            <a:extLst>
              <a:ext uri="{FF2B5EF4-FFF2-40B4-BE49-F238E27FC236}">
                <a16:creationId xmlns:a16="http://schemas.microsoft.com/office/drawing/2014/main" id="{16F4F8D7-D392-3C47-A98B-76265E339E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9E9D9-D984-9A4D-A327-D28DF7A6B209}"/>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2901802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DB4E-3208-3942-818F-5C45E00661D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E12F27-7C78-8C4D-A651-A634C083C6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D044B7-3965-9D40-9CFB-B376EE6F385E}"/>
              </a:ext>
            </a:extLst>
          </p:cNvPr>
          <p:cNvSpPr>
            <a:spLocks noGrp="1"/>
          </p:cNvSpPr>
          <p:nvPr>
            <p:ph type="dt" sz="half" idx="10"/>
          </p:nvPr>
        </p:nvSpPr>
        <p:spPr/>
        <p:txBody>
          <a:body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F16B57D9-A0EA-2A45-A965-DBA30B49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93EE2-3FB8-2341-BC3D-B9BBFB5EE76F}"/>
              </a:ext>
            </a:extLst>
          </p:cNvPr>
          <p:cNvSpPr>
            <a:spLocks noGrp="1"/>
          </p:cNvSpPr>
          <p:nvPr>
            <p:ph type="sldNum" sz="quarter" idx="12"/>
          </p:nvPr>
        </p:nvSpPr>
        <p:spPr/>
        <p:txBody>
          <a:bodyPr/>
          <a:lstStyle/>
          <a:p>
            <a:fld id="{A1F27428-FED5-8544-B08E-879628B3B8A3}" type="slidenum">
              <a:rPr lang="en-US" smtClean="0"/>
              <a:t>‹#›</a:t>
            </a:fld>
            <a:endParaRPr lang="en-US"/>
          </a:p>
        </p:txBody>
      </p:sp>
    </p:spTree>
    <p:extLst>
      <p:ext uri="{BB962C8B-B14F-4D97-AF65-F5344CB8AC3E}">
        <p14:creationId xmlns:p14="http://schemas.microsoft.com/office/powerpoint/2010/main" val="16603478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7.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10.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18.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69.xml"/><Relationship Id="rId1"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10" Type="http://schemas.openxmlformats.org/officeDocument/2006/relationships/image" Target="../media/image22.png"/><Relationship Id="rId4" Type="http://schemas.openxmlformats.org/officeDocument/2006/relationships/slideLayout" Target="../slideLayouts/slideLayout73.xml"/><Relationship Id="rId9" Type="http://schemas.openxmlformats.org/officeDocument/2006/relationships/image" Target="../media/image21.emf"/></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14.xml"/><Relationship Id="rId1" Type="http://schemas.openxmlformats.org/officeDocument/2006/relationships/slideLayout" Target="../slideLayouts/slideLayout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7.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7.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8.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17.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19.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25.png"/><Relationship Id="rId2" Type="http://schemas.openxmlformats.org/officeDocument/2006/relationships/slideLayout" Target="../slideLayouts/slideLayout137.xml"/><Relationship Id="rId16" Type="http://schemas.openxmlformats.org/officeDocument/2006/relationships/theme" Target="../theme/theme20.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27.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21.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22.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9.xml"/><Relationship Id="rId7"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5.png"/><Relationship Id="rId5" Type="http://schemas.openxmlformats.org/officeDocument/2006/relationships/theme" Target="../theme/theme7.xml"/><Relationship Id="rId4" Type="http://schemas.openxmlformats.org/officeDocument/2006/relationships/slideLayout" Target="../slideLayouts/slideLayout3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14.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9.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608000"/>
            <a:ext cx="2057400" cy="273844"/>
          </a:xfrm>
          <a:prstGeom prst="rect">
            <a:avLst/>
          </a:prstGeom>
        </p:spPr>
        <p:txBody>
          <a:bodyPr vert="horz" lIns="91440" tIns="45720" rIns="91440" bIns="45720" rtlCol="0" anchor="ctr"/>
          <a:lstStyle>
            <a:lvl1pPr algn="l">
              <a:defRPr sz="750">
                <a:solidFill>
                  <a:schemeClr val="accent3"/>
                </a:solidFill>
              </a:defRPr>
            </a:lvl1pPr>
          </a:lstStyle>
          <a:p>
            <a:endParaRPr lang="en-US"/>
          </a:p>
        </p:txBody>
      </p:sp>
    </p:spTree>
    <p:extLst>
      <p:ext uri="{BB962C8B-B14F-4D97-AF65-F5344CB8AC3E}">
        <p14:creationId xmlns:p14="http://schemas.microsoft.com/office/powerpoint/2010/main" val="1967981097"/>
      </p:ext>
    </p:extLst>
  </p:cSld>
  <p:clrMap bg1="lt1" tx1="dk1" bg2="lt2" tx2="dk2" accent1="accent1" accent2="accent2" accent3="accent3" accent4="accent4" accent5="accent5" accent6="accent6" hlink="hlink" folHlink="folHlink"/>
  <p:sldLayoutIdLst>
    <p:sldLayoutId id="2147483692" r:id="rId1"/>
    <p:sldLayoutId id="2147483693" r:id="rId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A9262A-7764-AF43-B50C-CCBF428C30D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86955" y="4351732"/>
            <a:ext cx="1262065" cy="404813"/>
          </a:xfrm>
          <a:prstGeom prst="rect">
            <a:avLst/>
          </a:prstGeom>
        </p:spPr>
      </p:pic>
    </p:spTree>
    <p:extLst>
      <p:ext uri="{BB962C8B-B14F-4D97-AF65-F5344CB8AC3E}">
        <p14:creationId xmlns:p14="http://schemas.microsoft.com/office/powerpoint/2010/main" val="323286654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F8F165-EA3E-BE4D-A166-E1808E6958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8E08D52-24AA-2746-B1C0-CFEBF69439B8}"/>
              </a:ext>
            </a:extLst>
          </p:cNvPr>
          <p:cNvSpPr>
            <a:spLocks noGrp="1"/>
          </p:cNvSpPr>
          <p:nvPr>
            <p:ph type="body" idx="1"/>
          </p:nvPr>
        </p:nvSpPr>
        <p:spPr>
          <a:xfrm>
            <a:off x="628650" y="1369219"/>
            <a:ext cx="7886700" cy="284718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6DB20-01DB-D84C-A74D-2C16DBBEB9F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4CEF251-E918-784C-8717-1F0B733AA660}" type="datetimeFigureOut">
              <a:rPr lang="en-US" smtClean="0"/>
              <a:t>2/2/2023</a:t>
            </a:fld>
            <a:endParaRPr lang="en-US"/>
          </a:p>
        </p:txBody>
      </p:sp>
      <p:sp>
        <p:nvSpPr>
          <p:cNvPr id="5" name="Footer Placeholder 4">
            <a:extLst>
              <a:ext uri="{FF2B5EF4-FFF2-40B4-BE49-F238E27FC236}">
                <a16:creationId xmlns:a16="http://schemas.microsoft.com/office/drawing/2014/main" id="{7106315B-BB5B-9F4C-96E0-DAFAB644F08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8D7268-6812-EE40-A071-66B15A590DC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E0B49ED-3BDC-B645-964C-10CAC51D48A6}" type="slidenum">
              <a:rPr lang="en-US" smtClean="0"/>
              <a:t>‹#›</a:t>
            </a:fld>
            <a:endParaRPr lang="en-US"/>
          </a:p>
        </p:txBody>
      </p:sp>
      <p:pic>
        <p:nvPicPr>
          <p:cNvPr id="7" name="Picture 6">
            <a:extLst>
              <a:ext uri="{FF2B5EF4-FFF2-40B4-BE49-F238E27FC236}">
                <a16:creationId xmlns:a16="http://schemas.microsoft.com/office/drawing/2014/main" id="{8EAD00EF-584A-B74E-9B07-9D59591082B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86954" y="4403344"/>
            <a:ext cx="1234029" cy="363050"/>
          </a:xfrm>
          <a:prstGeom prst="rect">
            <a:avLst/>
          </a:prstGeom>
        </p:spPr>
      </p:pic>
    </p:spTree>
    <p:extLst>
      <p:ext uri="{BB962C8B-B14F-4D97-AF65-F5344CB8AC3E}">
        <p14:creationId xmlns:p14="http://schemas.microsoft.com/office/powerpoint/2010/main" val="2317329345"/>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Lst>
  <p:txStyles>
    <p:titleStyle>
      <a:lvl1pPr algn="l" defTabSz="685800" rtl="0" eaLnBrk="1" latinLnBrk="0" hangingPunct="1">
        <a:lnSpc>
          <a:spcPct val="90000"/>
        </a:lnSpc>
        <a:spcBef>
          <a:spcPct val="0"/>
        </a:spcBef>
        <a:buNone/>
        <a:defRPr sz="3300" b="1" kern="1200">
          <a:solidFill>
            <a:schemeClr val="accent4"/>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accent4"/>
        </a:buClr>
        <a:buFont typeface="Wingdings" pitchFamily="2" charset="2"/>
        <a:buChar char="§"/>
        <a:defRPr sz="2100" kern="1200">
          <a:solidFill>
            <a:srgbClr val="676767"/>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accent4"/>
        </a:buClr>
        <a:buFont typeface="Wingdings" pitchFamily="2" charset="2"/>
        <a:buChar char="§"/>
        <a:defRPr sz="1800" kern="1200">
          <a:solidFill>
            <a:srgbClr val="676767"/>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accent4"/>
        </a:buClr>
        <a:buFont typeface="Wingdings" pitchFamily="2" charset="2"/>
        <a:buChar char="§"/>
        <a:defRPr sz="1500" kern="1200">
          <a:solidFill>
            <a:srgbClr val="676767"/>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accent4"/>
        </a:buClr>
        <a:buFont typeface="Wingdings" pitchFamily="2" charset="2"/>
        <a:buChar char="§"/>
        <a:defRPr sz="1350" kern="1200">
          <a:solidFill>
            <a:srgbClr val="676767"/>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accent4"/>
        </a:buClr>
        <a:buFont typeface="Wingdings" pitchFamily="2" charset="2"/>
        <a:buChar char="§"/>
        <a:defRPr sz="1350" kern="1200">
          <a:solidFill>
            <a:srgbClr val="676767"/>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608000"/>
            <a:ext cx="2057400" cy="273844"/>
          </a:xfrm>
          <a:prstGeom prst="rect">
            <a:avLst/>
          </a:prstGeom>
        </p:spPr>
        <p:txBody>
          <a:bodyPr vert="horz" lIns="91440" tIns="45720" rIns="91440" bIns="45720" rtlCol="0" anchor="ctr"/>
          <a:lstStyle>
            <a:lvl1pPr algn="l">
              <a:defRPr sz="750">
                <a:solidFill>
                  <a:schemeClr val="accent3"/>
                </a:solidFill>
              </a:defRPr>
            </a:lvl1pPr>
          </a:lstStyle>
          <a:p>
            <a:r>
              <a:rPr lang="en-GB"/>
              <a:t>27/03/2018</a:t>
            </a:r>
            <a:endParaRPr lang="en-US"/>
          </a:p>
        </p:txBody>
      </p:sp>
    </p:spTree>
    <p:extLst>
      <p:ext uri="{BB962C8B-B14F-4D97-AF65-F5344CB8AC3E}">
        <p14:creationId xmlns:p14="http://schemas.microsoft.com/office/powerpoint/2010/main" val="2880728309"/>
      </p:ext>
    </p:extLst>
  </p:cSld>
  <p:clrMap bg1="lt1" tx1="dk1" bg2="lt2" tx2="dk2" accent1="accent1" accent2="accent2" accent3="accent3" accent4="accent4" accent5="accent5" accent6="accent6" hlink="hlink" folHlink="folHlink"/>
  <p:sldLayoutIdLst>
    <p:sldLayoutId id="2147483854" r:id="rId1"/>
    <p:sldLayoutId id="2147483855" r:id="rId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5">
            <a:extLst>
              <a:ext uri="{FF2B5EF4-FFF2-40B4-BE49-F238E27FC236}">
                <a16:creationId xmlns:a16="http://schemas.microsoft.com/office/drawing/2014/main" id="{6DF51D85-CCEB-A646-BF39-CDDDEC9D25AB}"/>
              </a:ext>
            </a:extLst>
          </p:cNvPr>
          <p:cNvPicPr>
            <a:picLocks noChangeAspect="1"/>
          </p:cNvPicPr>
          <p:nvPr userDrawn="1"/>
        </p:nvPicPr>
        <p:blipFill>
          <a:blip r:embed="rId9">
            <a:extLst>
              <a:ext uri="{28A0092B-C50C-407E-A947-70E740481C1C}">
                <a14:useLocalDpi xmlns:a14="http://schemas.microsoft.com/office/drawing/2010/main" val="0"/>
              </a:ext>
            </a:extLst>
          </a:blip>
          <a:srcRect l="15195" t="26607" r="15004" b="27779"/>
          <a:stretch>
            <a:fillRect/>
          </a:stretch>
        </p:blipFill>
        <p:spPr bwMode="auto">
          <a:xfrm>
            <a:off x="0" y="4441825"/>
            <a:ext cx="15478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5751F8E9-C101-6746-B524-68A61A860176}"/>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235825" y="-22225"/>
            <a:ext cx="167798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A41BEE9E-BC7D-F64A-B2A3-433843114959}"/>
              </a:ext>
            </a:extLst>
          </p:cNvPr>
          <p:cNvSpPr>
            <a:spLocks noGrp="1"/>
          </p:cNvSpPr>
          <p:nvPr>
            <p:ph type="sldNum" sz="quarter" idx="4"/>
          </p:nvPr>
        </p:nvSpPr>
        <p:spPr>
          <a:xfrm>
            <a:off x="7092950" y="4852988"/>
            <a:ext cx="2057400" cy="301625"/>
          </a:xfrm>
          <a:prstGeom prst="rect">
            <a:avLst/>
          </a:prstGeom>
        </p:spPr>
        <p:txBody>
          <a:bodyPr vert="horz" wrap="square" lIns="91440" tIns="45720" rIns="91440" bIns="45720" numCol="1" anchor="ctr" anchorCtr="0" compatLnSpc="1">
            <a:prstTxWarp prst="textNoShape">
              <a:avLst/>
            </a:prstTxWarp>
          </a:bodyPr>
          <a:lstStyle>
            <a:lvl1pPr algn="r">
              <a:defRPr sz="1000" smtClean="0">
                <a:solidFill>
                  <a:srgbClr val="898989"/>
                </a:solidFill>
                <a:latin typeface="+mj-lt"/>
              </a:defRPr>
            </a:lvl1pPr>
          </a:lstStyle>
          <a:p>
            <a:pPr>
              <a:defRPr/>
            </a:pPr>
            <a:fld id="{A9ED5E25-D19D-1040-8D4A-D148666527C1}" type="slidenum">
              <a:rPr lang="en-US" altLang="en-US"/>
              <a:pPr>
                <a:defRPr/>
              </a:pPr>
              <a:t>‹#›</a:t>
            </a:fld>
            <a:endParaRPr lang="en-US" altLang="en-US"/>
          </a:p>
        </p:txBody>
      </p:sp>
    </p:spTree>
    <p:extLst>
      <p:ext uri="{BB962C8B-B14F-4D97-AF65-F5344CB8AC3E}">
        <p14:creationId xmlns:p14="http://schemas.microsoft.com/office/powerpoint/2010/main" val="454077537"/>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4" r:id="rId3"/>
    <p:sldLayoutId id="2147483865" r:id="rId4"/>
    <p:sldLayoutId id="2147483867" r:id="rId5"/>
    <p:sldLayoutId id="2147483868" r:id="rId6"/>
    <p:sldLayoutId id="2147483869" r:id="rId7"/>
  </p:sldLayoutIdLst>
  <p:transition spd="med"/>
  <p:hf hdr="0" ftr="0" dt="0"/>
  <p:txStyles>
    <p:titleStyle>
      <a:lvl1pPr algn="l" rtl="0" eaLnBrk="0" fontAlgn="base" hangingPunct="0">
        <a:spcBef>
          <a:spcPct val="0"/>
        </a:spcBef>
        <a:spcAft>
          <a:spcPct val="0"/>
        </a:spcAft>
        <a:defRPr sz="2800">
          <a:solidFill>
            <a:schemeClr val="tx1"/>
          </a:solidFill>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2800">
          <a:solidFill>
            <a:schemeClr val="tx1"/>
          </a:solidFill>
          <a:latin typeface="Arial" charset="0"/>
          <a:ea typeface="MS PGothic" panose="020B0600070205080204" pitchFamily="34" charset="-128"/>
          <a:cs typeface="ＭＳ Ｐゴシック" charset="0"/>
        </a:defRPr>
      </a:lvl2pPr>
      <a:lvl3pPr algn="l" rtl="0" eaLnBrk="0" fontAlgn="base" hangingPunct="0">
        <a:spcBef>
          <a:spcPct val="0"/>
        </a:spcBef>
        <a:spcAft>
          <a:spcPct val="0"/>
        </a:spcAft>
        <a:defRPr sz="2800">
          <a:solidFill>
            <a:schemeClr val="tx1"/>
          </a:solidFill>
          <a:latin typeface="Arial" charset="0"/>
          <a:ea typeface="MS PGothic" panose="020B0600070205080204" pitchFamily="34" charset="-128"/>
          <a:cs typeface="ＭＳ Ｐゴシック" charset="0"/>
        </a:defRPr>
      </a:lvl3pPr>
      <a:lvl4pPr algn="l" rtl="0" eaLnBrk="0" fontAlgn="base" hangingPunct="0">
        <a:spcBef>
          <a:spcPct val="0"/>
        </a:spcBef>
        <a:spcAft>
          <a:spcPct val="0"/>
        </a:spcAft>
        <a:defRPr sz="2800">
          <a:solidFill>
            <a:schemeClr val="tx1"/>
          </a:solidFill>
          <a:latin typeface="Arial" charset="0"/>
          <a:ea typeface="MS PGothic" panose="020B0600070205080204" pitchFamily="34" charset="-128"/>
          <a:cs typeface="ＭＳ Ｐゴシック" charset="0"/>
        </a:defRPr>
      </a:lvl4pPr>
      <a:lvl5pPr algn="l" rtl="0" eaLnBrk="0" fontAlgn="base" hangingPunct="0">
        <a:spcBef>
          <a:spcPct val="0"/>
        </a:spcBef>
        <a:spcAft>
          <a:spcPct val="0"/>
        </a:spcAft>
        <a:defRPr sz="2800">
          <a:solidFill>
            <a:schemeClr val="tx1"/>
          </a:solidFill>
          <a:latin typeface="Arial" charset="0"/>
          <a:ea typeface="MS PGothic" panose="020B0600070205080204" pitchFamily="34" charset="-128"/>
          <a:cs typeface="ＭＳ Ｐゴシック" charset="0"/>
        </a:defRPr>
      </a:lvl5pPr>
      <a:lvl6pPr marL="457200" algn="l" rtl="0" fontAlgn="base">
        <a:spcBef>
          <a:spcPct val="0"/>
        </a:spcBef>
        <a:spcAft>
          <a:spcPct val="0"/>
        </a:spcAft>
        <a:defRPr sz="2800">
          <a:solidFill>
            <a:schemeClr val="tx1"/>
          </a:solidFill>
          <a:latin typeface="Verdana" pitchFamily="-1" charset="0"/>
        </a:defRPr>
      </a:lvl6pPr>
      <a:lvl7pPr marL="914400" algn="l" rtl="0" fontAlgn="base">
        <a:spcBef>
          <a:spcPct val="0"/>
        </a:spcBef>
        <a:spcAft>
          <a:spcPct val="0"/>
        </a:spcAft>
        <a:defRPr sz="2800">
          <a:solidFill>
            <a:schemeClr val="tx1"/>
          </a:solidFill>
          <a:latin typeface="Verdana" pitchFamily="-1" charset="0"/>
        </a:defRPr>
      </a:lvl7pPr>
      <a:lvl8pPr marL="1371600" algn="l" rtl="0" fontAlgn="base">
        <a:spcBef>
          <a:spcPct val="0"/>
        </a:spcBef>
        <a:spcAft>
          <a:spcPct val="0"/>
        </a:spcAft>
        <a:defRPr sz="2800">
          <a:solidFill>
            <a:schemeClr val="tx1"/>
          </a:solidFill>
          <a:latin typeface="Verdana" pitchFamily="-1" charset="0"/>
        </a:defRPr>
      </a:lvl8pPr>
      <a:lvl9pPr marL="1828800" algn="l" rtl="0" fontAlgn="base">
        <a:spcBef>
          <a:spcPct val="0"/>
        </a:spcBef>
        <a:spcAft>
          <a:spcPct val="0"/>
        </a:spcAft>
        <a:defRPr sz="2800">
          <a:solidFill>
            <a:schemeClr val="tx1"/>
          </a:solidFill>
          <a:latin typeface="Verdana" pitchFamily="-1" charset="0"/>
        </a:defRPr>
      </a:lvl9pPr>
    </p:titleStyle>
    <p:bodyStyle>
      <a:lvl1pPr marL="342900" indent="-342900" algn="l" rtl="0" eaLnBrk="0" fontAlgn="base" hangingPunct="0">
        <a:spcBef>
          <a:spcPct val="20000"/>
        </a:spcBef>
        <a:spcAft>
          <a:spcPct val="0"/>
        </a:spcAft>
        <a:buClr>
          <a:srgbClr val="920049"/>
        </a:buClr>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lr>
          <a:srgbClr val="920049"/>
        </a:buClr>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920049"/>
        </a:buClr>
        <a:buChar char="•"/>
        <a:defRPr sz="1600">
          <a:solidFill>
            <a:schemeClr val="tx1"/>
          </a:solidFill>
          <a:latin typeface="+mn-lt"/>
          <a:ea typeface="MS PGothic" panose="020B0600070205080204" pitchFamily="34" charset="-128"/>
        </a:defRPr>
      </a:lvl3pPr>
      <a:lvl4pPr marL="1562100" indent="-228600" algn="l" rtl="0" eaLnBrk="0" fontAlgn="base" hangingPunct="0">
        <a:spcBef>
          <a:spcPct val="20000"/>
        </a:spcBef>
        <a:spcAft>
          <a:spcPct val="0"/>
        </a:spcAft>
        <a:buClr>
          <a:srgbClr val="920049"/>
        </a:buClr>
        <a:buChar char="–"/>
        <a:defRPr sz="1400">
          <a:solidFill>
            <a:schemeClr val="tx1"/>
          </a:solidFill>
          <a:latin typeface="+mn-lt"/>
          <a:ea typeface="MS PGothic" panose="020B0600070205080204" pitchFamily="34" charset="-128"/>
        </a:defRPr>
      </a:lvl4pPr>
      <a:lvl5pPr marL="1981200" indent="-228600" algn="l" rtl="0" eaLnBrk="0" fontAlgn="base" hangingPunct="0">
        <a:spcBef>
          <a:spcPct val="20000"/>
        </a:spcBef>
        <a:spcAft>
          <a:spcPct val="0"/>
        </a:spcAft>
        <a:buClr>
          <a:srgbClr val="920049"/>
        </a:buClr>
        <a:buChar char="»"/>
        <a:defRPr sz="1200" i="1">
          <a:solidFill>
            <a:schemeClr val="tx1"/>
          </a:solidFill>
          <a:latin typeface="+mn-lt"/>
          <a:ea typeface="MS PGothic" panose="020B0600070205080204" pitchFamily="34" charset="-128"/>
        </a:defRPr>
      </a:lvl5pPr>
      <a:lvl6pPr marL="24384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6pPr>
      <a:lvl7pPr marL="28956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7pPr>
      <a:lvl8pPr marL="33528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8pPr>
      <a:lvl9pPr marL="3810000" indent="-228600" algn="l" rtl="0" fontAlgn="base">
        <a:spcBef>
          <a:spcPct val="20000"/>
        </a:spcBef>
        <a:spcAft>
          <a:spcPct val="0"/>
        </a:spcAft>
        <a:buClr>
          <a:srgbClr val="920049"/>
        </a:buClr>
        <a:buChar char="»"/>
        <a:defRPr sz="1200" i="1">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F408198-426B-7947-AB88-333F23E682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956" y="4351732"/>
            <a:ext cx="1260268" cy="404813"/>
          </a:xfrm>
          <a:prstGeom prst="rect">
            <a:avLst/>
          </a:prstGeom>
        </p:spPr>
      </p:pic>
      <p:sp>
        <p:nvSpPr>
          <p:cNvPr id="2" name="Slide Number Placeholder 1">
            <a:extLst>
              <a:ext uri="{FF2B5EF4-FFF2-40B4-BE49-F238E27FC236}">
                <a16:creationId xmlns:a16="http://schemas.microsoft.com/office/drawing/2014/main" id="{376AF941-D8B6-6045-9382-7A1A5B93505B}"/>
              </a:ext>
            </a:extLst>
          </p:cNvPr>
          <p:cNvSpPr>
            <a:spLocks noGrp="1"/>
          </p:cNvSpPr>
          <p:nvPr>
            <p:ph type="sldNum" sz="quarter" idx="4"/>
          </p:nvPr>
        </p:nvSpPr>
        <p:spPr>
          <a:xfrm>
            <a:off x="7086600" y="4869657"/>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F034E82-A830-AF43-87AF-EA4B84BCC0B2}" type="slidenum">
              <a:rPr lang="en-GB" smtClean="0"/>
              <a:t>‹#›</a:t>
            </a:fld>
            <a:endParaRPr lang="en-GB"/>
          </a:p>
        </p:txBody>
      </p:sp>
    </p:spTree>
    <p:extLst>
      <p:ext uri="{BB962C8B-B14F-4D97-AF65-F5344CB8AC3E}">
        <p14:creationId xmlns:p14="http://schemas.microsoft.com/office/powerpoint/2010/main" val="3046616582"/>
      </p:ext>
    </p:extLst>
  </p:cSld>
  <p:clrMap bg1="lt1" tx1="dk1" bg2="lt2" tx2="dk2" accent1="accent1" accent2="accent2" accent3="accent3" accent4="accent4" accent5="accent5" accent6="accent6" hlink="hlink" folHlink="folHlink"/>
  <p:sldLayoutIdLst>
    <p:sldLayoutId id="214748398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25EDD5-3361-E146-952F-DBCDAE9A4E34}"/>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FCAC9AD-3B02-6049-A018-175CA34B478D}"/>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E0E1183-9BAB-9544-8903-82FEBFEA1B3F}"/>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07732D2-59A4-4241-844E-5A27D14B38E9}" type="datetimeFigureOut">
              <a:rPr lang="en-US" smtClean="0"/>
              <a:t>2/2/2023</a:t>
            </a:fld>
            <a:endParaRPr lang="en-US"/>
          </a:p>
        </p:txBody>
      </p:sp>
      <p:sp>
        <p:nvSpPr>
          <p:cNvPr id="5" name="Footer Placeholder 4">
            <a:extLst>
              <a:ext uri="{FF2B5EF4-FFF2-40B4-BE49-F238E27FC236}">
                <a16:creationId xmlns:a16="http://schemas.microsoft.com/office/drawing/2014/main" id="{BBA9AC68-2757-6145-97BF-AC946A33EAF1}"/>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04707D-DDEC-104B-8E36-ED4BFD470318}"/>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F16F57E-13B2-DB42-9D5D-19A1014E6897}" type="slidenum">
              <a:rPr lang="en-US" smtClean="0"/>
              <a:t>‹#›</a:t>
            </a:fld>
            <a:endParaRPr lang="en-US"/>
          </a:p>
        </p:txBody>
      </p:sp>
    </p:spTree>
    <p:extLst>
      <p:ext uri="{BB962C8B-B14F-4D97-AF65-F5344CB8AC3E}">
        <p14:creationId xmlns:p14="http://schemas.microsoft.com/office/powerpoint/2010/main" val="3978391856"/>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Lst>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mn-lt"/>
          <a:ea typeface="+mn-ea"/>
          <a:cs typeface="+mn-cs"/>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mn-lt"/>
          <a:ea typeface="+mn-ea"/>
          <a:cs typeface="+mn-cs"/>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mn-lt"/>
          <a:ea typeface="+mn-ea"/>
          <a:cs typeface="+mn-cs"/>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mn-lt"/>
          <a:ea typeface="+mn-ea"/>
          <a:cs typeface="+mn-cs"/>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F27428-FED5-8544-B08E-879628B3B8A3}" type="slidenum">
              <a:rPr lang="en-US" smtClean="0"/>
              <a:t>‹#›</a:t>
            </a:fld>
            <a:endParaRPr lang="en-US"/>
          </a:p>
        </p:txBody>
      </p:sp>
      <p:pic>
        <p:nvPicPr>
          <p:cNvPr id="7" name="Picture 6">
            <a:extLst>
              <a:ext uri="{FF2B5EF4-FFF2-40B4-BE49-F238E27FC236}">
                <a16:creationId xmlns:a16="http://schemas.microsoft.com/office/drawing/2014/main" id="{22284EC1-544F-AD4C-AD14-B7AF8FEF0C3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86955" y="4351732"/>
            <a:ext cx="1262065" cy="404813"/>
          </a:xfrm>
          <a:prstGeom prst="rect">
            <a:avLst/>
          </a:prstGeom>
        </p:spPr>
      </p:pic>
    </p:spTree>
    <p:extLst>
      <p:ext uri="{BB962C8B-B14F-4D97-AF65-F5344CB8AC3E}">
        <p14:creationId xmlns:p14="http://schemas.microsoft.com/office/powerpoint/2010/main" val="387715582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F27428-FED5-8544-B08E-879628B3B8A3}" type="slidenum">
              <a:rPr lang="en-US" smtClean="0"/>
              <a:t>‹#›</a:t>
            </a:fld>
            <a:endParaRPr lang="en-US"/>
          </a:p>
        </p:txBody>
      </p:sp>
    </p:spTree>
    <p:extLst>
      <p:ext uri="{BB962C8B-B14F-4D97-AF65-F5344CB8AC3E}">
        <p14:creationId xmlns:p14="http://schemas.microsoft.com/office/powerpoint/2010/main" val="3927883782"/>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F27428-FED5-8544-B08E-879628B3B8A3}" type="slidenum">
              <a:rPr lang="en-US" smtClean="0"/>
              <a:t>‹#›</a:t>
            </a:fld>
            <a:endParaRPr lang="en-US"/>
          </a:p>
        </p:txBody>
      </p:sp>
      <p:pic>
        <p:nvPicPr>
          <p:cNvPr id="7" name="Picture 6">
            <a:extLst>
              <a:ext uri="{FF2B5EF4-FFF2-40B4-BE49-F238E27FC236}">
                <a16:creationId xmlns:a16="http://schemas.microsoft.com/office/drawing/2014/main" id="{22284EC1-544F-AD4C-AD14-B7AF8FEF0C3A}"/>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86955" y="4351732"/>
            <a:ext cx="1262065" cy="404813"/>
          </a:xfrm>
          <a:prstGeom prst="rect">
            <a:avLst/>
          </a:prstGeom>
        </p:spPr>
      </p:pic>
    </p:spTree>
    <p:extLst>
      <p:ext uri="{BB962C8B-B14F-4D97-AF65-F5344CB8AC3E}">
        <p14:creationId xmlns:p14="http://schemas.microsoft.com/office/powerpoint/2010/main" val="1354747395"/>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Lst>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F27428-FED5-8544-B08E-879628B3B8A3}" type="slidenum">
              <a:rPr lang="en-US" smtClean="0"/>
              <a:t>‹#›</a:t>
            </a:fld>
            <a:endParaRPr lang="en-US"/>
          </a:p>
        </p:txBody>
      </p:sp>
    </p:spTree>
    <p:extLst>
      <p:ext uri="{BB962C8B-B14F-4D97-AF65-F5344CB8AC3E}">
        <p14:creationId xmlns:p14="http://schemas.microsoft.com/office/powerpoint/2010/main" val="1165326047"/>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189" r:id="rId6"/>
    <p:sldLayoutId id="2147484190" r:id="rId7"/>
    <p:sldLayoutId id="2147484191" r:id="rId8"/>
    <p:sldLayoutId id="2147484192" r:id="rId9"/>
    <p:sldLayoutId id="2147484193" r:id="rId10"/>
    <p:sldLayoutId id="2147484194" r:id="rId11"/>
    <p:sldLayoutId id="2147484195" r:id="rId12"/>
  </p:sldLayoutIdLst>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25000"/>
            <a:ext cx="2057400" cy="273844"/>
          </a:xfrm>
          <a:prstGeom prst="rect">
            <a:avLst/>
          </a:prstGeom>
        </p:spPr>
        <p:txBody>
          <a:bodyPr vert="horz" lIns="91440" tIns="45720" rIns="91440" bIns="45720" rtlCol="0" anchor="ctr"/>
          <a:lstStyle>
            <a:lvl1pPr algn="l">
              <a:defRPr sz="750">
                <a:solidFill>
                  <a:schemeClr val="bg1"/>
                </a:solidFill>
              </a:defRPr>
            </a:lvl1pPr>
          </a:lstStyle>
          <a:p>
            <a:endParaRPr lang="en-US"/>
          </a:p>
        </p:txBody>
      </p:sp>
    </p:spTree>
    <p:extLst>
      <p:ext uri="{BB962C8B-B14F-4D97-AF65-F5344CB8AC3E}">
        <p14:creationId xmlns:p14="http://schemas.microsoft.com/office/powerpoint/2010/main" val="939050213"/>
      </p:ext>
    </p:extLst>
  </p:cSld>
  <p:clrMap bg1="lt1" tx1="dk1" bg2="lt2" tx2="dk2" accent1="accent1" accent2="accent2" accent3="accent3" accent4="accent4" accent5="accent5" accent6="accent6" hlink="hlink" folHlink="folHlink"/>
  <p:sldLayoutIdLst>
    <p:sldLayoutId id="2147483687" r:id="rId1"/>
    <p:sldLayoutId id="2147483730" r:id="rId2"/>
    <p:sldLayoutId id="2147483731" r:id="rId3"/>
    <p:sldLayoutId id="2147483732" r:id="rId4"/>
    <p:sldLayoutId id="2147483738" r:id="rId5"/>
    <p:sldLayoutId id="2147483739" r:id="rId6"/>
    <p:sldLayoutId id="2147483750" r:id="rId7"/>
    <p:sldLayoutId id="2147483751" r:id="rId8"/>
    <p:sldLayoutId id="2147483752" r:id="rId9"/>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B13426F-C57B-2740-A0EA-77F92F1BB44E}" type="datetimeFigureOut">
              <a:rPr lang="en-US" smtClean="0"/>
              <a:t>2/2/2023</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F27428-FED5-8544-B08E-879628B3B8A3}" type="slidenum">
              <a:rPr lang="en-US" smtClean="0"/>
              <a:t>‹#›</a:t>
            </a:fld>
            <a:endParaRPr lang="en-US"/>
          </a:p>
        </p:txBody>
      </p:sp>
      <p:pic>
        <p:nvPicPr>
          <p:cNvPr id="8" name="Picture 7" descr="UKRI_IUK_EDGE_HORIZONTAL_LOGO_RGB.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386956" y="4351732"/>
            <a:ext cx="1257773" cy="485978"/>
          </a:xfrm>
          <a:prstGeom prst="rect">
            <a:avLst/>
          </a:prstGeom>
        </p:spPr>
      </p:pic>
    </p:spTree>
    <p:extLst>
      <p:ext uri="{BB962C8B-B14F-4D97-AF65-F5344CB8AC3E}">
        <p14:creationId xmlns:p14="http://schemas.microsoft.com/office/powerpoint/2010/main" val="3310816029"/>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Lst>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C0744D-6DC8-704C-B870-A53B9A0D8D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97C6620-124B-3F4E-9BE1-8EDED693E7F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630E18B-CE68-B34E-96A5-879ACEB931F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C7098C8-093C-084F-9236-61D6E4A13E76}" type="datetime1">
              <a:rPr lang="en-GB" smtClean="0"/>
              <a:t>02/02/2023</a:t>
            </a:fld>
            <a:endParaRPr lang="en-US"/>
          </a:p>
        </p:txBody>
      </p:sp>
      <p:sp>
        <p:nvSpPr>
          <p:cNvPr id="5" name="Footer Placeholder 4">
            <a:extLst>
              <a:ext uri="{FF2B5EF4-FFF2-40B4-BE49-F238E27FC236}">
                <a16:creationId xmlns:a16="http://schemas.microsoft.com/office/drawing/2014/main" id="{2B7B827D-4759-8241-97EF-F3AC15C7AC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F7701-9873-CD42-A544-2D228FF44E6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F27428-FED5-8544-B08E-879628B3B8A3}" type="slidenum">
              <a:rPr lang="en-US" smtClean="0"/>
              <a:t>‹#›</a:t>
            </a:fld>
            <a:endParaRPr lang="en-US"/>
          </a:p>
        </p:txBody>
      </p:sp>
      <p:pic>
        <p:nvPicPr>
          <p:cNvPr id="9" name="Picture 2" descr="Shape&#10;&#10;Description automatically generated">
            <a:extLst>
              <a:ext uri="{FF2B5EF4-FFF2-40B4-BE49-F238E27FC236}">
                <a16:creationId xmlns:a16="http://schemas.microsoft.com/office/drawing/2014/main" id="{E1F4B9D3-DDBD-4FC9-8310-767BE3D92F02}"/>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7502356" y="260639"/>
            <a:ext cx="1470194" cy="473219"/>
          </a:xfrm>
          <a:prstGeom prst="rect">
            <a:avLst/>
          </a:prstGeom>
          <a:noFill/>
          <a:effectLst/>
        </p:spPr>
      </p:pic>
    </p:spTree>
    <p:extLst>
      <p:ext uri="{BB962C8B-B14F-4D97-AF65-F5344CB8AC3E}">
        <p14:creationId xmlns:p14="http://schemas.microsoft.com/office/powerpoint/2010/main" val="1742929718"/>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87" r:id="rId10"/>
    <p:sldLayoutId id="2147484199" r:id="rId11"/>
  </p:sldLayoutIdLst>
  <p:hf sldNum="0" hdr="0" ftr="0" dt="0"/>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accent4"/>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accent4"/>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accent4"/>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B21E80-46BC-7C46-9E83-952B00555CF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63433C-A935-0547-87C6-A0067BC0984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3752EF-057F-0943-AAE3-519E0913BA5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479D1D4-60B9-B14C-A74C-42EA77C50BE1}" type="datetimeFigureOut">
              <a:rPr lang="en-US" smtClean="0"/>
              <a:t>2/2/2023</a:t>
            </a:fld>
            <a:endParaRPr lang="en-US"/>
          </a:p>
        </p:txBody>
      </p:sp>
      <p:sp>
        <p:nvSpPr>
          <p:cNvPr id="5" name="Footer Placeholder 4">
            <a:extLst>
              <a:ext uri="{FF2B5EF4-FFF2-40B4-BE49-F238E27FC236}">
                <a16:creationId xmlns:a16="http://schemas.microsoft.com/office/drawing/2014/main" id="{D92154E1-D2D7-0343-A516-C104039B292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1BFEB9-83CF-8344-9877-93EA854A483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7BA7EF1-789B-E34A-9E88-9D2509B50E10}" type="slidenum">
              <a:rPr lang="en-US" smtClean="0"/>
              <a:t>‹#›</a:t>
            </a:fld>
            <a:endParaRPr lang="en-US"/>
          </a:p>
        </p:txBody>
      </p:sp>
    </p:spTree>
    <p:extLst>
      <p:ext uri="{BB962C8B-B14F-4D97-AF65-F5344CB8AC3E}">
        <p14:creationId xmlns:p14="http://schemas.microsoft.com/office/powerpoint/2010/main" val="258079333"/>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E91EA-FAC9-794B-9283-547C7D1AB481}"/>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68000" y="234000"/>
            <a:ext cx="6014375" cy="520274"/>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68000" y="1026000"/>
            <a:ext cx="7886700" cy="344315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4869656"/>
            <a:ext cx="2057400" cy="273844"/>
          </a:xfrm>
          <a:prstGeom prst="rect">
            <a:avLst/>
          </a:prstGeom>
        </p:spPr>
        <p:txBody>
          <a:bodyPr vert="horz" lIns="91440" tIns="45720" rIns="91440" bIns="45720" rtlCol="0" anchor="ctr"/>
          <a:lstStyle>
            <a:lvl1pPr algn="r">
              <a:defRPr sz="750">
                <a:solidFill>
                  <a:schemeClr val="accent3"/>
                </a:solidFill>
              </a:defRPr>
            </a:lvl1pPr>
          </a:lstStyle>
          <a:p>
            <a:fld id="{9B300B1C-C1E4-8748-BE64-222004E90874}" type="slidenum">
              <a:rPr lang="en-US" smtClean="0"/>
              <a:pPr/>
              <a:t>‹#›</a:t>
            </a:fld>
            <a:endParaRPr lang="en-US"/>
          </a:p>
        </p:txBody>
      </p:sp>
    </p:spTree>
    <p:extLst>
      <p:ext uri="{BB962C8B-B14F-4D97-AF65-F5344CB8AC3E}">
        <p14:creationId xmlns:p14="http://schemas.microsoft.com/office/powerpoint/2010/main" val="1904644845"/>
      </p:ext>
    </p:extLst>
  </p:cSld>
  <p:clrMap bg1="lt1" tx1="dk1" bg2="lt2" tx2="dk2" accent1="accent1" accent2="accent2" accent3="accent3" accent4="accent4" accent5="accent5" accent6="accent6" hlink="hlink" folHlink="folHlink"/>
  <p:sldLayoutIdLst>
    <p:sldLayoutId id="2147483727" r:id="rId1"/>
    <p:sldLayoutId id="2147483679" r:id="rId2"/>
    <p:sldLayoutId id="2147483680" r:id="rId3"/>
    <p:sldLayoutId id="2147483725" r:id="rId4"/>
    <p:sldLayoutId id="2147483710" r:id="rId5"/>
    <p:sldLayoutId id="2147483726" r:id="rId6"/>
    <p:sldLayoutId id="2147484073" r:id="rId7"/>
  </p:sldLayoutIdLst>
  <p:hf hdr="0" ftr="0" dt="0"/>
  <p:txStyles>
    <p:titleStyle>
      <a:lvl1pPr algn="l" defTabSz="685800" rtl="0" eaLnBrk="1" latinLnBrk="0" hangingPunct="1">
        <a:lnSpc>
          <a:spcPct val="90000"/>
        </a:lnSpc>
        <a:spcBef>
          <a:spcPct val="0"/>
        </a:spcBef>
        <a:buNone/>
        <a:defRPr sz="2200" b="0" i="0" kern="1200">
          <a:solidFill>
            <a:srgbClr val="5F2167"/>
          </a:solidFill>
          <a:latin typeface="Rockwell Nova Light" charset="0"/>
          <a:ea typeface="Rockwell Nova Light" charset="0"/>
          <a:cs typeface="Rockwell Nova Light" charset="0"/>
        </a:defRPr>
      </a:lvl1pPr>
    </p:titleStyle>
    <p:bodyStyle>
      <a:lvl1pPr marL="171450" indent="-171450" algn="l" defTabSz="685800" rtl="0" eaLnBrk="1" latinLnBrk="0" hangingPunct="1">
        <a:lnSpc>
          <a:spcPct val="90000"/>
        </a:lnSpc>
        <a:spcBef>
          <a:spcPts val="750"/>
        </a:spcBef>
        <a:buFont typeface=".AppleSystemUIFont" charset="-12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234000"/>
            <a:ext cx="6014375" cy="520274"/>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68000" y="1026000"/>
            <a:ext cx="7886700" cy="344315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4869656"/>
            <a:ext cx="2057400" cy="273844"/>
          </a:xfrm>
          <a:prstGeom prst="rect">
            <a:avLst/>
          </a:prstGeom>
        </p:spPr>
        <p:txBody>
          <a:bodyPr vert="horz" lIns="91440" tIns="45720" rIns="91440" bIns="45720" rtlCol="0" anchor="ctr"/>
          <a:lstStyle>
            <a:lvl1pPr algn="r">
              <a:defRPr sz="750">
                <a:solidFill>
                  <a:schemeClr val="accent3"/>
                </a:solidFill>
              </a:defRPr>
            </a:lvl1pPr>
          </a:lstStyle>
          <a:p>
            <a:fld id="{9B300B1C-C1E4-8748-BE64-222004E90874}" type="slidenum">
              <a:rPr lang="en-US" smtClean="0"/>
              <a:pPr/>
              <a:t>‹#›</a:t>
            </a:fld>
            <a:endParaRPr lang="en-US"/>
          </a:p>
        </p:txBody>
      </p:sp>
    </p:spTree>
    <p:extLst>
      <p:ext uri="{BB962C8B-B14F-4D97-AF65-F5344CB8AC3E}">
        <p14:creationId xmlns:p14="http://schemas.microsoft.com/office/powerpoint/2010/main" val="284563460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4058" r:id="rId7"/>
  </p:sldLayoutIdLst>
  <p:hf hdr="0" ftr="0" dt="0"/>
  <p:txStyles>
    <p:titleStyle>
      <a:lvl1pPr algn="l" defTabSz="685800" rtl="0" eaLnBrk="1" latinLnBrk="0" hangingPunct="1">
        <a:lnSpc>
          <a:spcPct val="90000"/>
        </a:lnSpc>
        <a:spcBef>
          <a:spcPct val="0"/>
        </a:spcBef>
        <a:buNone/>
        <a:defRPr sz="2200" b="0" i="0" kern="1200">
          <a:solidFill>
            <a:srgbClr val="5F2167"/>
          </a:solidFill>
          <a:latin typeface="Rockwell Nova Light" charset="0"/>
          <a:ea typeface="Rockwell Nova Light" charset="0"/>
          <a:cs typeface="Rockwell Nova Light" charset="0"/>
        </a:defRPr>
      </a:lvl1pPr>
    </p:titleStyle>
    <p:bodyStyle>
      <a:lvl1pPr marL="171450" indent="-171450" algn="l" defTabSz="685800" rtl="0" eaLnBrk="1" latinLnBrk="0" hangingPunct="1">
        <a:lnSpc>
          <a:spcPct val="90000"/>
        </a:lnSpc>
        <a:spcBef>
          <a:spcPts val="750"/>
        </a:spcBef>
        <a:buFont typeface=".AppleSystemUIFont" charset="-12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0000" y="1545526"/>
            <a:ext cx="7886700" cy="99417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082678505"/>
      </p:ext>
    </p:extLst>
  </p:cSld>
  <p:clrMap bg1="lt1" tx1="dk1" bg2="lt2" tx2="dk2" accent1="accent1" accent2="accent2" accent3="accent3" accent4="accent4" accent5="accent5" accent6="accent6" hlink="hlink" folHlink="folHlink"/>
  <p:sldLayoutIdLst>
    <p:sldLayoutId id="2147483729" r:id="rId1"/>
  </p:sldLayoutIdLst>
  <p:hf hdr="0" ftr="0" dt="0"/>
  <p:txStyles>
    <p:titleStyle>
      <a:lvl1pPr algn="l" defTabSz="685800" rtl="0" eaLnBrk="1" latinLnBrk="0" hangingPunct="1">
        <a:lnSpc>
          <a:spcPct val="90000"/>
        </a:lnSpc>
        <a:spcBef>
          <a:spcPct val="0"/>
        </a:spcBef>
        <a:buNone/>
        <a:defRPr sz="2625" b="0" i="0" kern="1200">
          <a:solidFill>
            <a:schemeClr val="bg1"/>
          </a:solidFill>
          <a:latin typeface="Rockwell Nova Light" charset="0"/>
          <a:ea typeface="Rockwell Nova Light" charset="0"/>
          <a:cs typeface="Rockwell Nova Light" charset="0"/>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E91EA-FAC9-794B-9283-547C7D1AB481}"/>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68000" y="234000"/>
            <a:ext cx="6014375" cy="520274"/>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68000" y="1026000"/>
            <a:ext cx="7886700" cy="344315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4869656"/>
            <a:ext cx="2057400" cy="273844"/>
          </a:xfrm>
          <a:prstGeom prst="rect">
            <a:avLst/>
          </a:prstGeom>
        </p:spPr>
        <p:txBody>
          <a:bodyPr vert="horz" lIns="91440" tIns="45720" rIns="91440" bIns="45720" rtlCol="0" anchor="ctr"/>
          <a:lstStyle>
            <a:lvl1pPr algn="r">
              <a:defRPr sz="750">
                <a:solidFill>
                  <a:schemeClr val="accent3"/>
                </a:solidFill>
              </a:defRPr>
            </a:lvl1pPr>
          </a:lstStyle>
          <a:p>
            <a:fld id="{9B300B1C-C1E4-8748-BE64-222004E90874}" type="slidenum">
              <a:rPr lang="en-US" smtClean="0"/>
              <a:pPr/>
              <a:t>‹#›</a:t>
            </a:fld>
            <a:endParaRPr lang="en-US"/>
          </a:p>
        </p:txBody>
      </p:sp>
    </p:spTree>
    <p:extLst>
      <p:ext uri="{BB962C8B-B14F-4D97-AF65-F5344CB8AC3E}">
        <p14:creationId xmlns:p14="http://schemas.microsoft.com/office/powerpoint/2010/main" val="4253372325"/>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Lst>
  <p:hf hdr="0" ftr="0" dt="0"/>
  <p:txStyles>
    <p:titleStyle>
      <a:lvl1pPr algn="l" defTabSz="685800" rtl="0" eaLnBrk="1" latinLnBrk="0" hangingPunct="1">
        <a:lnSpc>
          <a:spcPct val="90000"/>
        </a:lnSpc>
        <a:spcBef>
          <a:spcPct val="0"/>
        </a:spcBef>
        <a:buNone/>
        <a:defRPr sz="2200" b="0" i="0" kern="1200">
          <a:solidFill>
            <a:srgbClr val="5F2167"/>
          </a:solidFill>
          <a:latin typeface="Rockwell Nova Light" charset="0"/>
          <a:ea typeface="Rockwell Nova Light" charset="0"/>
          <a:cs typeface="Rockwell Nova Light" charset="0"/>
        </a:defRPr>
      </a:lvl1pPr>
    </p:titleStyle>
    <p:bodyStyle>
      <a:lvl1pPr marL="171450" indent="-171450" algn="l" defTabSz="685800" rtl="0" eaLnBrk="1" latinLnBrk="0" hangingPunct="1">
        <a:lnSpc>
          <a:spcPct val="90000"/>
        </a:lnSpc>
        <a:spcBef>
          <a:spcPts val="750"/>
        </a:spcBef>
        <a:buFont typeface=".AppleSystemUIFont" charset="-12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ppleSystemUIFont" charset="-12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A9262A-7764-AF43-B50C-CCBF428C30D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86955" y="4351732"/>
            <a:ext cx="1262065" cy="404813"/>
          </a:xfrm>
          <a:prstGeom prst="rect">
            <a:avLst/>
          </a:prstGeom>
        </p:spPr>
      </p:pic>
    </p:spTree>
    <p:extLst>
      <p:ext uri="{BB962C8B-B14F-4D97-AF65-F5344CB8AC3E}">
        <p14:creationId xmlns:p14="http://schemas.microsoft.com/office/powerpoint/2010/main" val="22844350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2E91EA-FAC9-794B-9283-547C7D1AB481}"/>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468001" y="234001"/>
            <a:ext cx="6014375" cy="520274"/>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68000" y="1026001"/>
            <a:ext cx="7886700" cy="3443157"/>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7086600" y="4869657"/>
            <a:ext cx="2057400" cy="273844"/>
          </a:xfrm>
          <a:prstGeom prst="rect">
            <a:avLst/>
          </a:prstGeom>
        </p:spPr>
        <p:txBody>
          <a:bodyPr vert="horz" lIns="91440" tIns="45720" rIns="91440" bIns="45720" rtlCol="0" anchor="ctr"/>
          <a:lstStyle>
            <a:lvl1pPr algn="r">
              <a:defRPr sz="750">
                <a:solidFill>
                  <a:schemeClr val="accent3"/>
                </a:solidFill>
              </a:defRPr>
            </a:lvl1pPr>
          </a:lstStyle>
          <a:p>
            <a:fld id="{9B300B1C-C1E4-8748-BE64-222004E90874}" type="slidenum">
              <a:rPr lang="en-US" smtClean="0"/>
              <a:pPr/>
              <a:t>‹#›</a:t>
            </a:fld>
            <a:endParaRPr lang="en-US"/>
          </a:p>
        </p:txBody>
      </p:sp>
    </p:spTree>
    <p:extLst>
      <p:ext uri="{BB962C8B-B14F-4D97-AF65-F5344CB8AC3E}">
        <p14:creationId xmlns:p14="http://schemas.microsoft.com/office/powerpoint/2010/main" val="324640345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Lst>
  <p:hf hdr="0" ftr="0" dt="0"/>
  <p:txStyles>
    <p:titleStyle>
      <a:lvl1pPr algn="l" defTabSz="685783" rtl="0" eaLnBrk="1" latinLnBrk="0" hangingPunct="1">
        <a:lnSpc>
          <a:spcPct val="90000"/>
        </a:lnSpc>
        <a:spcBef>
          <a:spcPct val="0"/>
        </a:spcBef>
        <a:buNone/>
        <a:defRPr sz="2200" b="0" i="0" kern="1200">
          <a:solidFill>
            <a:srgbClr val="5F2167"/>
          </a:solidFill>
          <a:latin typeface="Rockwell Nova Light" charset="0"/>
          <a:ea typeface="Rockwell Nova Light" charset="0"/>
          <a:cs typeface="Rockwell Nova Light" charset="0"/>
        </a:defRPr>
      </a:lvl1pPr>
    </p:titleStyle>
    <p:bodyStyle>
      <a:lvl1pPr marL="171446" indent="-171446" algn="l" defTabSz="685783" rtl="0" eaLnBrk="1" latinLnBrk="0" hangingPunct="1">
        <a:lnSpc>
          <a:spcPct val="90000"/>
        </a:lnSpc>
        <a:spcBef>
          <a:spcPts val="750"/>
        </a:spcBef>
        <a:buFont typeface=".AppleSystemUIFont" charset="-120"/>
        <a:buChar char="-"/>
        <a:defRPr sz="15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ppleSystemUIFont" charset="-120"/>
        <a:buChar char="-"/>
        <a:defRPr sz="15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ppleSystemUIFont" charset="-120"/>
        <a:buChar char="-"/>
        <a:defRPr sz="135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ppleSystemUIFont" charset="-120"/>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0658" name="Title Placeholder 1">
            <a:extLst>
              <a:ext uri="{FF2B5EF4-FFF2-40B4-BE49-F238E27FC236}">
                <a16:creationId xmlns:a16="http://schemas.microsoft.com/office/drawing/2014/main" id="{EF7A9ED4-93E2-44DA-96EF-D8F328543D6E}"/>
              </a:ext>
            </a:extLst>
          </p:cNvPr>
          <p:cNvSpPr>
            <a:spLocks noGrp="1" noChangeArrowheads="1"/>
          </p:cNvSpPr>
          <p:nvPr>
            <p:ph type="title"/>
          </p:nvPr>
        </p:nvSpPr>
        <p:spPr bwMode="auto">
          <a:xfrm>
            <a:off x="468314" y="233364"/>
            <a:ext cx="6013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t>Click to edit Master title style</a:t>
            </a:r>
          </a:p>
        </p:txBody>
      </p:sp>
      <p:sp>
        <p:nvSpPr>
          <p:cNvPr id="70659" name="Text Placeholder 2">
            <a:extLst>
              <a:ext uri="{FF2B5EF4-FFF2-40B4-BE49-F238E27FC236}">
                <a16:creationId xmlns:a16="http://schemas.microsoft.com/office/drawing/2014/main" id="{DB131425-EA34-485F-BD5C-A7C56D259349}"/>
              </a:ext>
            </a:extLst>
          </p:cNvPr>
          <p:cNvSpPr>
            <a:spLocks noGrp="1" noChangeArrowheads="1"/>
          </p:cNvSpPr>
          <p:nvPr>
            <p:ph type="body" idx="1"/>
          </p:nvPr>
        </p:nvSpPr>
        <p:spPr bwMode="auto">
          <a:xfrm>
            <a:off x="468313" y="1025526"/>
            <a:ext cx="78867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697CB546-2DD3-4B4C-8715-4DED5FBDCE84}"/>
              </a:ext>
            </a:extLst>
          </p:cNvPr>
          <p:cNvSpPr>
            <a:spLocks noGrp="1"/>
          </p:cNvSpPr>
          <p:nvPr>
            <p:ph type="sldNum" sz="quarter" idx="4"/>
          </p:nvPr>
        </p:nvSpPr>
        <p:spPr>
          <a:xfrm>
            <a:off x="7086600" y="4868864"/>
            <a:ext cx="2057400" cy="274637"/>
          </a:xfrm>
          <a:prstGeom prst="rect">
            <a:avLst/>
          </a:prstGeom>
        </p:spPr>
        <p:txBody>
          <a:bodyPr vert="horz" lIns="91440" tIns="45720" rIns="91440" bIns="45720" rtlCol="0" anchor="ctr"/>
          <a:lstStyle>
            <a:lvl1pPr algn="r">
              <a:defRPr sz="750">
                <a:solidFill>
                  <a:schemeClr val="accent3"/>
                </a:solidFill>
                <a:latin typeface="Times" panose="02020603050405020304" pitchFamily="18" charset="0"/>
              </a:defRPr>
            </a:lvl1pPr>
          </a:lstStyle>
          <a:p>
            <a:pPr>
              <a:defRPr/>
            </a:pPr>
            <a:fld id="{175D2A5F-CA8F-4F8B-AAD0-8B465ADCFFA8}" type="slidenum">
              <a:rPr lang="en-US"/>
              <a:pPr>
                <a:defRPr/>
              </a:pPr>
              <a:t>‹#›</a:t>
            </a:fld>
            <a:endParaRPr lang="en-US"/>
          </a:p>
        </p:txBody>
      </p:sp>
    </p:spTree>
    <p:extLst>
      <p:ext uri="{BB962C8B-B14F-4D97-AF65-F5344CB8AC3E}">
        <p14:creationId xmlns:p14="http://schemas.microsoft.com/office/powerpoint/2010/main" val="78531994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Lst>
  <p:hf hdr="0" ftr="0" dt="0"/>
  <p:txStyles>
    <p:titleStyle>
      <a:lvl1pPr algn="l" defTabSz="685783" rtl="0" eaLnBrk="0" fontAlgn="base" hangingPunct="0">
        <a:lnSpc>
          <a:spcPct val="90000"/>
        </a:lnSpc>
        <a:spcBef>
          <a:spcPct val="0"/>
        </a:spcBef>
        <a:spcAft>
          <a:spcPct val="0"/>
        </a:spcAft>
        <a:defRPr sz="2200" kern="1200">
          <a:solidFill>
            <a:srgbClr val="5F2167"/>
          </a:solidFill>
          <a:latin typeface="Rockwell Nova Light" charset="0"/>
          <a:ea typeface="Rockwell Nova Light" charset="0"/>
          <a:cs typeface="Rockwell Nova Light" charset="0"/>
        </a:defRPr>
      </a:lvl1pPr>
      <a:lvl2pPr algn="l" defTabSz="685783" rtl="0" eaLnBrk="0" fontAlgn="base" hangingPunct="0">
        <a:lnSpc>
          <a:spcPct val="90000"/>
        </a:lnSpc>
        <a:spcBef>
          <a:spcPct val="0"/>
        </a:spcBef>
        <a:spcAft>
          <a:spcPct val="0"/>
        </a:spcAft>
        <a:defRPr sz="2200">
          <a:solidFill>
            <a:srgbClr val="5F2167"/>
          </a:solidFill>
          <a:latin typeface="Rockwell Nova Light" panose="02060303020205020403" pitchFamily="18" charset="0"/>
          <a:ea typeface="Rockwell Nova Light" panose="02060303020205020403" pitchFamily="18" charset="0"/>
          <a:cs typeface="Rockwell Nova Light" panose="02060303020205020403" pitchFamily="18" charset="0"/>
        </a:defRPr>
      </a:lvl2pPr>
      <a:lvl3pPr algn="l" defTabSz="685783" rtl="0" eaLnBrk="0" fontAlgn="base" hangingPunct="0">
        <a:lnSpc>
          <a:spcPct val="90000"/>
        </a:lnSpc>
        <a:spcBef>
          <a:spcPct val="0"/>
        </a:spcBef>
        <a:spcAft>
          <a:spcPct val="0"/>
        </a:spcAft>
        <a:defRPr sz="2200">
          <a:solidFill>
            <a:srgbClr val="5F2167"/>
          </a:solidFill>
          <a:latin typeface="Rockwell Nova Light" panose="02060303020205020403" pitchFamily="18" charset="0"/>
          <a:ea typeface="Rockwell Nova Light" panose="02060303020205020403" pitchFamily="18" charset="0"/>
          <a:cs typeface="Rockwell Nova Light" panose="02060303020205020403" pitchFamily="18" charset="0"/>
        </a:defRPr>
      </a:lvl3pPr>
      <a:lvl4pPr algn="l" defTabSz="685783" rtl="0" eaLnBrk="0" fontAlgn="base" hangingPunct="0">
        <a:lnSpc>
          <a:spcPct val="90000"/>
        </a:lnSpc>
        <a:spcBef>
          <a:spcPct val="0"/>
        </a:spcBef>
        <a:spcAft>
          <a:spcPct val="0"/>
        </a:spcAft>
        <a:defRPr sz="2200">
          <a:solidFill>
            <a:srgbClr val="5F2167"/>
          </a:solidFill>
          <a:latin typeface="Rockwell Nova Light" panose="02060303020205020403" pitchFamily="18" charset="0"/>
          <a:ea typeface="Rockwell Nova Light" panose="02060303020205020403" pitchFamily="18" charset="0"/>
          <a:cs typeface="Rockwell Nova Light" panose="02060303020205020403" pitchFamily="18" charset="0"/>
        </a:defRPr>
      </a:lvl4pPr>
      <a:lvl5pPr algn="l" defTabSz="685783" rtl="0" eaLnBrk="0" fontAlgn="base" hangingPunct="0">
        <a:lnSpc>
          <a:spcPct val="90000"/>
        </a:lnSpc>
        <a:spcBef>
          <a:spcPct val="0"/>
        </a:spcBef>
        <a:spcAft>
          <a:spcPct val="0"/>
        </a:spcAft>
        <a:defRPr sz="2200">
          <a:solidFill>
            <a:srgbClr val="5F2167"/>
          </a:solidFill>
          <a:latin typeface="Rockwell Nova Light" panose="02060303020205020403" pitchFamily="18" charset="0"/>
          <a:ea typeface="Rockwell Nova Light" panose="02060303020205020403" pitchFamily="18" charset="0"/>
          <a:cs typeface="Rockwell Nova Light" panose="02060303020205020403" pitchFamily="18" charset="0"/>
        </a:defRPr>
      </a:lvl5pPr>
      <a:lvl6pPr marL="457189" algn="l" defTabSz="685783" rtl="0" fontAlgn="base">
        <a:lnSpc>
          <a:spcPct val="90000"/>
        </a:lnSpc>
        <a:spcBef>
          <a:spcPct val="0"/>
        </a:spcBef>
        <a:spcAft>
          <a:spcPct val="0"/>
        </a:spcAft>
        <a:defRPr sz="2200">
          <a:solidFill>
            <a:srgbClr val="5F2167"/>
          </a:solidFill>
          <a:latin typeface="Rockwell Nova Light" panose="02060303020205020403" pitchFamily="18" charset="0"/>
          <a:cs typeface="Rockwell Nova Light" panose="02060303020205020403" pitchFamily="18" charset="0"/>
        </a:defRPr>
      </a:lvl6pPr>
      <a:lvl7pPr marL="914378" algn="l" defTabSz="685783" rtl="0" fontAlgn="base">
        <a:lnSpc>
          <a:spcPct val="90000"/>
        </a:lnSpc>
        <a:spcBef>
          <a:spcPct val="0"/>
        </a:spcBef>
        <a:spcAft>
          <a:spcPct val="0"/>
        </a:spcAft>
        <a:defRPr sz="2200">
          <a:solidFill>
            <a:srgbClr val="5F2167"/>
          </a:solidFill>
          <a:latin typeface="Rockwell Nova Light" panose="02060303020205020403" pitchFamily="18" charset="0"/>
          <a:cs typeface="Rockwell Nova Light" panose="02060303020205020403" pitchFamily="18" charset="0"/>
        </a:defRPr>
      </a:lvl7pPr>
      <a:lvl8pPr marL="1371566" algn="l" defTabSz="685783" rtl="0" fontAlgn="base">
        <a:lnSpc>
          <a:spcPct val="90000"/>
        </a:lnSpc>
        <a:spcBef>
          <a:spcPct val="0"/>
        </a:spcBef>
        <a:spcAft>
          <a:spcPct val="0"/>
        </a:spcAft>
        <a:defRPr sz="2200">
          <a:solidFill>
            <a:srgbClr val="5F2167"/>
          </a:solidFill>
          <a:latin typeface="Rockwell Nova Light" panose="02060303020205020403" pitchFamily="18" charset="0"/>
          <a:cs typeface="Rockwell Nova Light" panose="02060303020205020403" pitchFamily="18" charset="0"/>
        </a:defRPr>
      </a:lvl8pPr>
      <a:lvl9pPr marL="1828754" algn="l" defTabSz="685783" rtl="0" fontAlgn="base">
        <a:lnSpc>
          <a:spcPct val="90000"/>
        </a:lnSpc>
        <a:spcBef>
          <a:spcPct val="0"/>
        </a:spcBef>
        <a:spcAft>
          <a:spcPct val="0"/>
        </a:spcAft>
        <a:defRPr sz="2200">
          <a:solidFill>
            <a:srgbClr val="5F2167"/>
          </a:solidFill>
          <a:latin typeface="Rockwell Nova Light" panose="02060303020205020403" pitchFamily="18" charset="0"/>
          <a:cs typeface="Rockwell Nova Light" panose="02060303020205020403" pitchFamily="18" charset="0"/>
        </a:defRPr>
      </a:lvl9pPr>
    </p:titleStyle>
    <p:bodyStyle>
      <a:lvl1pPr marL="171446" indent="-171446" algn="l" defTabSz="685783" rtl="0" eaLnBrk="0" fontAlgn="base" hangingPunct="0">
        <a:lnSpc>
          <a:spcPct val="90000"/>
        </a:lnSpc>
        <a:spcBef>
          <a:spcPts val="750"/>
        </a:spcBef>
        <a:spcAft>
          <a:spcPct val="0"/>
        </a:spcAft>
        <a:buFont typeface=".AppleSystemUIFont"/>
        <a:buChar char="-"/>
        <a:defRPr sz="1500" kern="1200">
          <a:solidFill>
            <a:schemeClr val="tx1"/>
          </a:solidFill>
          <a:latin typeface="+mn-lt"/>
          <a:ea typeface="+mn-ea"/>
          <a:cs typeface="+mn-cs"/>
        </a:defRPr>
      </a:lvl1pPr>
      <a:lvl2pPr marL="514337" indent="-171446" algn="l" defTabSz="685783" rtl="0" eaLnBrk="0" fontAlgn="base" hangingPunct="0">
        <a:lnSpc>
          <a:spcPct val="90000"/>
        </a:lnSpc>
        <a:spcBef>
          <a:spcPts val="375"/>
        </a:spcBef>
        <a:spcAft>
          <a:spcPct val="0"/>
        </a:spcAft>
        <a:buFont typeface=".AppleSystemUIFont"/>
        <a:buChar char="-"/>
        <a:defRPr sz="1500" kern="1200">
          <a:solidFill>
            <a:schemeClr val="tx1"/>
          </a:solidFill>
          <a:latin typeface="+mn-lt"/>
          <a:ea typeface="+mn-ea"/>
          <a:cs typeface="+mn-cs"/>
        </a:defRPr>
      </a:lvl2pPr>
      <a:lvl3pPr marL="857228" indent="-171446" algn="l" defTabSz="685783" rtl="0" eaLnBrk="0" fontAlgn="base" hangingPunct="0">
        <a:lnSpc>
          <a:spcPct val="90000"/>
        </a:lnSpc>
        <a:spcBef>
          <a:spcPts val="375"/>
        </a:spcBef>
        <a:spcAft>
          <a:spcPct val="0"/>
        </a:spcAft>
        <a:buFont typeface=".AppleSystemUIFont"/>
        <a:buChar char="-"/>
        <a:defRPr sz="1300" kern="1200">
          <a:solidFill>
            <a:schemeClr val="tx1"/>
          </a:solidFill>
          <a:latin typeface="+mn-lt"/>
          <a:ea typeface="+mn-ea"/>
          <a:cs typeface="+mn-cs"/>
        </a:defRPr>
      </a:lvl3pPr>
      <a:lvl4pPr marL="1200120" indent="-171446" algn="l" defTabSz="685783" rtl="0" eaLnBrk="0" fontAlgn="base" hangingPunct="0">
        <a:lnSpc>
          <a:spcPct val="90000"/>
        </a:lnSpc>
        <a:spcBef>
          <a:spcPts val="375"/>
        </a:spcBef>
        <a:spcAft>
          <a:spcPct val="0"/>
        </a:spcAft>
        <a:buFont typeface=".AppleSystemUIFont"/>
        <a:buChar char="-"/>
        <a:defRPr sz="12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ppleSystemUIFont"/>
        <a:buChar char="-"/>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xml"/><Relationship Id="rId1" Type="http://schemas.openxmlformats.org/officeDocument/2006/relationships/slideLayout" Target="../slideLayouts/slideLayout163.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15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54.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54.xml"/></Relationships>
</file>

<file path=ppt/slides/_rels/slide16.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6.xml"/><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3" Type="http://schemas.openxmlformats.org/officeDocument/2006/relationships/hyperlink" Target="https://www.ukri.org/publications/innovate-uk-action-plan-for-business-innovation-2021-to-2025/" TargetMode="External"/><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160.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6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6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163.xml"/><Relationship Id="rId5" Type="http://schemas.openxmlformats.org/officeDocument/2006/relationships/image" Target="../media/image31.jpe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72AE0E-10BB-AF5B-5EF3-2FFA67FBC344}"/>
              </a:ext>
            </a:extLst>
          </p:cNvPr>
          <p:cNvSpPr/>
          <p:nvPr/>
        </p:nvSpPr>
        <p:spPr>
          <a:xfrm>
            <a:off x="791768" y="1165081"/>
            <a:ext cx="4749811" cy="34289"/>
          </a:xfrm>
          <a:prstGeom prst="rect">
            <a:avLst/>
          </a:prstGeom>
          <a:solidFill>
            <a:srgbClr val="4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TextBox 16">
            <a:extLst>
              <a:ext uri="{FF2B5EF4-FFF2-40B4-BE49-F238E27FC236}">
                <a16:creationId xmlns:a16="http://schemas.microsoft.com/office/drawing/2014/main" id="{4A9DCD38-D65A-CC0A-5F7C-FB2E702EA760}"/>
              </a:ext>
            </a:extLst>
          </p:cNvPr>
          <p:cNvSpPr txBox="1"/>
          <p:nvPr/>
        </p:nvSpPr>
        <p:spPr>
          <a:xfrm>
            <a:off x="734077" y="714622"/>
            <a:ext cx="6601905" cy="507831"/>
          </a:xfrm>
          <a:prstGeom prst="rect">
            <a:avLst/>
          </a:prstGeom>
          <a:noFill/>
        </p:spPr>
        <p:txBody>
          <a:bodyPr wrap="square" rtlCol="0">
            <a:spAutoFit/>
          </a:bodyPr>
          <a:lstStyle/>
          <a:p>
            <a:r>
              <a:rPr lang="en-US" sz="2700" b="1" dirty="0">
                <a:solidFill>
                  <a:srgbClr val="4D86C0"/>
                </a:solidFill>
                <a:latin typeface="Galano Grotesque SemiBold" pitchFamily="2" charset="77"/>
              </a:rPr>
              <a:t>Funding Landscape</a:t>
            </a:r>
          </a:p>
        </p:txBody>
      </p:sp>
      <p:pic>
        <p:nvPicPr>
          <p:cNvPr id="13" name="Picture 12">
            <a:extLst>
              <a:ext uri="{FF2B5EF4-FFF2-40B4-BE49-F238E27FC236}">
                <a16:creationId xmlns:a16="http://schemas.microsoft.com/office/drawing/2014/main" id="{0E6F0DD5-D431-B2D8-4CE5-A95F4655FDDE}"/>
              </a:ext>
            </a:extLst>
          </p:cNvPr>
          <p:cNvPicPr>
            <a:picLocks noChangeAspect="1"/>
          </p:cNvPicPr>
          <p:nvPr/>
        </p:nvPicPr>
        <p:blipFill>
          <a:blip r:embed="rId3">
            <a:alphaModFix amt="40000"/>
          </a:blip>
          <a:stretch>
            <a:fillRect/>
          </a:stretch>
        </p:blipFill>
        <p:spPr>
          <a:xfrm>
            <a:off x="7762211" y="4586991"/>
            <a:ext cx="955533" cy="269823"/>
          </a:xfrm>
          <a:prstGeom prst="rect">
            <a:avLst/>
          </a:prstGeom>
        </p:spPr>
      </p:pic>
      <p:sp>
        <p:nvSpPr>
          <p:cNvPr id="8" name="Rectangle 7">
            <a:extLst>
              <a:ext uri="{FF2B5EF4-FFF2-40B4-BE49-F238E27FC236}">
                <a16:creationId xmlns:a16="http://schemas.microsoft.com/office/drawing/2014/main" id="{F7B4B8A5-38C5-475B-97F5-60FD1E6EFED7}"/>
              </a:ext>
            </a:extLst>
          </p:cNvPr>
          <p:cNvSpPr/>
          <p:nvPr/>
        </p:nvSpPr>
        <p:spPr>
          <a:xfrm>
            <a:off x="2011443" y="2907198"/>
            <a:ext cx="2707156" cy="1154454"/>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000" rIns="297000" rtlCol="0" anchor="t" anchorCtr="0"/>
          <a:lstStyle/>
          <a:p>
            <a:r>
              <a:rPr lang="en-GB" sz="900" b="1" dirty="0">
                <a:solidFill>
                  <a:srgbClr val="FFC000">
                    <a:lumMod val="75000"/>
                  </a:srgbClr>
                </a:solidFill>
                <a:latin typeface="Calibri" panose="020F0502020204030204"/>
              </a:rPr>
              <a:t>Grants</a:t>
            </a:r>
          </a:p>
        </p:txBody>
      </p:sp>
      <p:sp>
        <p:nvSpPr>
          <p:cNvPr id="7" name="Rectangle 6">
            <a:extLst>
              <a:ext uri="{FF2B5EF4-FFF2-40B4-BE49-F238E27FC236}">
                <a16:creationId xmlns:a16="http://schemas.microsoft.com/office/drawing/2014/main" id="{6CC4FC02-F817-4006-88FF-2B71528BA66A}"/>
              </a:ext>
            </a:extLst>
          </p:cNvPr>
          <p:cNvSpPr/>
          <p:nvPr/>
        </p:nvSpPr>
        <p:spPr>
          <a:xfrm>
            <a:off x="2167711" y="3685585"/>
            <a:ext cx="1012055" cy="3329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Friends/Family</a:t>
            </a:r>
          </a:p>
        </p:txBody>
      </p:sp>
      <p:sp>
        <p:nvSpPr>
          <p:cNvPr id="10" name="Rectangle 9">
            <a:extLst>
              <a:ext uri="{FF2B5EF4-FFF2-40B4-BE49-F238E27FC236}">
                <a16:creationId xmlns:a16="http://schemas.microsoft.com/office/drawing/2014/main" id="{BDF072EE-704F-4502-8C7F-F9FBE624BEA5}"/>
              </a:ext>
            </a:extLst>
          </p:cNvPr>
          <p:cNvSpPr/>
          <p:nvPr/>
        </p:nvSpPr>
        <p:spPr>
          <a:xfrm>
            <a:off x="3030647" y="3099639"/>
            <a:ext cx="1829585" cy="6648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en-GB" sz="900" b="1" dirty="0">
                <a:solidFill>
                  <a:prstClr val="black"/>
                </a:solidFill>
                <a:latin typeface="Calibri" panose="020F0502020204030204"/>
              </a:rPr>
              <a:t>Angels</a:t>
            </a:r>
          </a:p>
        </p:txBody>
      </p:sp>
      <p:sp>
        <p:nvSpPr>
          <p:cNvPr id="12" name="Rectangle 11">
            <a:extLst>
              <a:ext uri="{FF2B5EF4-FFF2-40B4-BE49-F238E27FC236}">
                <a16:creationId xmlns:a16="http://schemas.microsoft.com/office/drawing/2014/main" id="{48BC3AC3-9BDB-4568-BBF6-224E17F72B51}"/>
              </a:ext>
            </a:extLst>
          </p:cNvPr>
          <p:cNvSpPr/>
          <p:nvPr/>
        </p:nvSpPr>
        <p:spPr>
          <a:xfrm>
            <a:off x="3365327" y="3255089"/>
            <a:ext cx="1437230" cy="427359"/>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srgbClr val="5B9BD5">
                    <a:lumMod val="75000"/>
                  </a:srgbClr>
                </a:solidFill>
                <a:latin typeface="Calibri" panose="020F0502020204030204"/>
              </a:rPr>
              <a:t>Innovation Loans</a:t>
            </a:r>
          </a:p>
        </p:txBody>
      </p:sp>
      <p:sp>
        <p:nvSpPr>
          <p:cNvPr id="14" name="Rectangle 13">
            <a:extLst>
              <a:ext uri="{FF2B5EF4-FFF2-40B4-BE49-F238E27FC236}">
                <a16:creationId xmlns:a16="http://schemas.microsoft.com/office/drawing/2014/main" id="{A5D4829E-6953-4E91-B118-8A787351EB89}"/>
              </a:ext>
            </a:extLst>
          </p:cNvPr>
          <p:cNvSpPr/>
          <p:nvPr/>
        </p:nvSpPr>
        <p:spPr>
          <a:xfrm>
            <a:off x="3635414" y="1945586"/>
            <a:ext cx="2713205" cy="143811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nchorCtr="0"/>
          <a:lstStyle/>
          <a:p>
            <a:r>
              <a:rPr lang="en-GB" sz="900" b="1" dirty="0">
                <a:solidFill>
                  <a:prstClr val="black"/>
                </a:solidFill>
                <a:latin typeface="Calibri" panose="020F0502020204030204"/>
              </a:rPr>
              <a:t>Venture Capital</a:t>
            </a:r>
          </a:p>
        </p:txBody>
      </p:sp>
      <p:sp>
        <p:nvSpPr>
          <p:cNvPr id="18" name="Rectangle 17">
            <a:extLst>
              <a:ext uri="{FF2B5EF4-FFF2-40B4-BE49-F238E27FC236}">
                <a16:creationId xmlns:a16="http://schemas.microsoft.com/office/drawing/2014/main" id="{E7E296EE-C7AC-4990-9DB2-84D47159DFB7}"/>
              </a:ext>
            </a:extLst>
          </p:cNvPr>
          <p:cNvSpPr/>
          <p:nvPr/>
        </p:nvSpPr>
        <p:spPr>
          <a:xfrm>
            <a:off x="5419314" y="2003938"/>
            <a:ext cx="1650975" cy="2276144"/>
          </a:xfrm>
          <a:prstGeom prst="rect">
            <a:avLst/>
          </a:prstGeom>
          <a:solidFill>
            <a:schemeClr val="bg1">
              <a:alpha val="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b" anchorCtr="0"/>
          <a:lstStyle/>
          <a:p>
            <a:pPr algn="ctr"/>
            <a:r>
              <a:rPr lang="en-GB" sz="900" b="1" dirty="0">
                <a:solidFill>
                  <a:srgbClr val="5B9BD5">
                    <a:lumMod val="75000"/>
                  </a:srgbClr>
                </a:solidFill>
                <a:latin typeface="Calibri" panose="020F0502020204030204"/>
              </a:rPr>
              <a:t>Private Debt / Bank Lending</a:t>
            </a:r>
          </a:p>
          <a:p>
            <a:pPr algn="ctr"/>
            <a:endParaRPr lang="en-GB" sz="900" b="1" dirty="0">
              <a:solidFill>
                <a:srgbClr val="5B9BD5">
                  <a:lumMod val="75000"/>
                </a:srgbClr>
              </a:solidFill>
              <a:latin typeface="Calibri" panose="020F0502020204030204"/>
            </a:endParaRPr>
          </a:p>
        </p:txBody>
      </p:sp>
      <p:sp>
        <p:nvSpPr>
          <p:cNvPr id="15" name="Rectangle 14">
            <a:extLst>
              <a:ext uri="{FF2B5EF4-FFF2-40B4-BE49-F238E27FC236}">
                <a16:creationId xmlns:a16="http://schemas.microsoft.com/office/drawing/2014/main" id="{8CF1D0B5-5FBF-41DE-831B-A6C1F3B7802A}"/>
              </a:ext>
            </a:extLst>
          </p:cNvPr>
          <p:cNvSpPr/>
          <p:nvPr/>
        </p:nvSpPr>
        <p:spPr>
          <a:xfrm>
            <a:off x="5780224" y="1606886"/>
            <a:ext cx="1204502" cy="979769"/>
          </a:xfrm>
          <a:prstGeom prst="rect">
            <a:avLst/>
          </a:prstGeom>
          <a:solidFill>
            <a:schemeClr val="bg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51000" rIns="108000" rtlCol="0" anchor="b" anchorCtr="0"/>
          <a:lstStyle/>
          <a:p>
            <a:pPr algn="r"/>
            <a:r>
              <a:rPr lang="en-GB" sz="900" b="1" dirty="0">
                <a:solidFill>
                  <a:prstClr val="black"/>
                </a:solidFill>
                <a:latin typeface="Calibri" panose="020F0502020204030204"/>
              </a:rPr>
              <a:t>Private </a:t>
            </a:r>
          </a:p>
          <a:p>
            <a:pPr algn="r"/>
            <a:r>
              <a:rPr lang="en-GB" sz="900" b="1" dirty="0">
                <a:solidFill>
                  <a:prstClr val="black"/>
                </a:solidFill>
                <a:latin typeface="Calibri" panose="020F0502020204030204"/>
              </a:rPr>
              <a:t>Equity</a:t>
            </a:r>
          </a:p>
        </p:txBody>
      </p:sp>
      <p:sp>
        <p:nvSpPr>
          <p:cNvPr id="16" name="Rectangle 15">
            <a:extLst>
              <a:ext uri="{FF2B5EF4-FFF2-40B4-BE49-F238E27FC236}">
                <a16:creationId xmlns:a16="http://schemas.microsoft.com/office/drawing/2014/main" id="{A5FD1EA1-5DA0-4DC5-B579-77EFAC2458CA}"/>
              </a:ext>
            </a:extLst>
          </p:cNvPr>
          <p:cNvSpPr/>
          <p:nvPr/>
        </p:nvSpPr>
        <p:spPr>
          <a:xfrm>
            <a:off x="6399964" y="1503885"/>
            <a:ext cx="728108" cy="50005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Public Markets</a:t>
            </a:r>
          </a:p>
        </p:txBody>
      </p:sp>
      <p:sp>
        <p:nvSpPr>
          <p:cNvPr id="2" name="Rectangle 1">
            <a:extLst>
              <a:ext uri="{FF2B5EF4-FFF2-40B4-BE49-F238E27FC236}">
                <a16:creationId xmlns:a16="http://schemas.microsoft.com/office/drawing/2014/main" id="{60F33ECB-FD7E-421A-844B-BB4A83ACBDEE}"/>
              </a:ext>
            </a:extLst>
          </p:cNvPr>
          <p:cNvSpPr/>
          <p:nvPr/>
        </p:nvSpPr>
        <p:spPr>
          <a:xfrm>
            <a:off x="1688017" y="3968886"/>
            <a:ext cx="1012055" cy="23536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Founder’s Funds</a:t>
            </a:r>
          </a:p>
        </p:txBody>
      </p:sp>
      <p:sp>
        <p:nvSpPr>
          <p:cNvPr id="19" name="Rectangle 18">
            <a:extLst>
              <a:ext uri="{FF2B5EF4-FFF2-40B4-BE49-F238E27FC236}">
                <a16:creationId xmlns:a16="http://schemas.microsoft.com/office/drawing/2014/main" id="{AEE9FB4D-90CC-49C7-B060-D73CD81BE66E}"/>
              </a:ext>
            </a:extLst>
          </p:cNvPr>
          <p:cNvSpPr/>
          <p:nvPr/>
        </p:nvSpPr>
        <p:spPr>
          <a:xfrm>
            <a:off x="1687345" y="4406774"/>
            <a:ext cx="1080000" cy="162000"/>
          </a:xfrm>
          <a:prstGeom prst="rect">
            <a:avLst/>
          </a:prstGeom>
          <a:solidFill>
            <a:srgbClr val="92D050"/>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Concept</a:t>
            </a:r>
          </a:p>
        </p:txBody>
      </p:sp>
      <p:sp>
        <p:nvSpPr>
          <p:cNvPr id="20" name="Rectangle 19">
            <a:extLst>
              <a:ext uri="{FF2B5EF4-FFF2-40B4-BE49-F238E27FC236}">
                <a16:creationId xmlns:a16="http://schemas.microsoft.com/office/drawing/2014/main" id="{EB5653AB-2FEB-4FB2-970D-EC14603D9114}"/>
              </a:ext>
            </a:extLst>
          </p:cNvPr>
          <p:cNvSpPr/>
          <p:nvPr/>
        </p:nvSpPr>
        <p:spPr>
          <a:xfrm>
            <a:off x="2765612" y="4405694"/>
            <a:ext cx="1080000" cy="162000"/>
          </a:xfrm>
          <a:prstGeom prst="rect">
            <a:avLst/>
          </a:prstGeom>
          <a:solidFill>
            <a:schemeClr val="accent4">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Development</a:t>
            </a:r>
          </a:p>
        </p:txBody>
      </p:sp>
      <p:sp>
        <p:nvSpPr>
          <p:cNvPr id="21" name="Rectangle 20">
            <a:extLst>
              <a:ext uri="{FF2B5EF4-FFF2-40B4-BE49-F238E27FC236}">
                <a16:creationId xmlns:a16="http://schemas.microsoft.com/office/drawing/2014/main" id="{CC06EAB3-CEA6-476E-80E5-C2A6472FAAE0}"/>
              </a:ext>
            </a:extLst>
          </p:cNvPr>
          <p:cNvSpPr/>
          <p:nvPr/>
        </p:nvSpPr>
        <p:spPr>
          <a:xfrm>
            <a:off x="3842766" y="4407518"/>
            <a:ext cx="1080000" cy="162000"/>
          </a:xfrm>
          <a:prstGeom prst="rect">
            <a:avLst/>
          </a:prstGeom>
          <a:solidFill>
            <a:schemeClr val="accent2">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Pre-commercial</a:t>
            </a:r>
          </a:p>
        </p:txBody>
      </p:sp>
      <p:sp>
        <p:nvSpPr>
          <p:cNvPr id="22" name="Rectangle 21">
            <a:extLst>
              <a:ext uri="{FF2B5EF4-FFF2-40B4-BE49-F238E27FC236}">
                <a16:creationId xmlns:a16="http://schemas.microsoft.com/office/drawing/2014/main" id="{6C15C90E-9BB6-4B84-8FDE-2B3AFF2E4632}"/>
              </a:ext>
            </a:extLst>
          </p:cNvPr>
          <p:cNvSpPr/>
          <p:nvPr/>
        </p:nvSpPr>
        <p:spPr>
          <a:xfrm>
            <a:off x="4923383" y="4408573"/>
            <a:ext cx="1080000" cy="162000"/>
          </a:xfrm>
          <a:prstGeom prst="rect">
            <a:avLst/>
          </a:prstGeom>
          <a:solidFill>
            <a:schemeClr val="bg1">
              <a:lumMod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Early Commercial</a:t>
            </a:r>
          </a:p>
        </p:txBody>
      </p:sp>
      <p:sp>
        <p:nvSpPr>
          <p:cNvPr id="23" name="Rectangle 22">
            <a:extLst>
              <a:ext uri="{FF2B5EF4-FFF2-40B4-BE49-F238E27FC236}">
                <a16:creationId xmlns:a16="http://schemas.microsoft.com/office/drawing/2014/main" id="{D011D95C-F97A-4D6F-8844-7E375B641505}"/>
              </a:ext>
            </a:extLst>
          </p:cNvPr>
          <p:cNvSpPr/>
          <p:nvPr/>
        </p:nvSpPr>
        <p:spPr>
          <a:xfrm>
            <a:off x="6003684" y="4407191"/>
            <a:ext cx="1080000" cy="162000"/>
          </a:xfrm>
          <a:prstGeom prst="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Scale</a:t>
            </a:r>
          </a:p>
        </p:txBody>
      </p:sp>
      <p:sp>
        <p:nvSpPr>
          <p:cNvPr id="24" name="Rectangle 23">
            <a:extLst>
              <a:ext uri="{FF2B5EF4-FFF2-40B4-BE49-F238E27FC236}">
                <a16:creationId xmlns:a16="http://schemas.microsoft.com/office/drawing/2014/main" id="{5B6FBB2D-F902-486D-9787-7C57990DED07}"/>
              </a:ext>
            </a:extLst>
          </p:cNvPr>
          <p:cNvSpPr/>
          <p:nvPr/>
        </p:nvSpPr>
        <p:spPr>
          <a:xfrm>
            <a:off x="65894" y="2076957"/>
            <a:ext cx="728108" cy="206839"/>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Equity</a:t>
            </a:r>
          </a:p>
        </p:txBody>
      </p:sp>
      <p:sp>
        <p:nvSpPr>
          <p:cNvPr id="25" name="Rectangle 24">
            <a:extLst>
              <a:ext uri="{FF2B5EF4-FFF2-40B4-BE49-F238E27FC236}">
                <a16:creationId xmlns:a16="http://schemas.microsoft.com/office/drawing/2014/main" id="{AADE6263-D89A-48CB-8B9C-E2115D238748}"/>
              </a:ext>
            </a:extLst>
          </p:cNvPr>
          <p:cNvSpPr/>
          <p:nvPr/>
        </p:nvSpPr>
        <p:spPr>
          <a:xfrm>
            <a:off x="62748" y="2429469"/>
            <a:ext cx="728108" cy="206839"/>
          </a:xfrm>
          <a:prstGeom prst="rect">
            <a:avLst/>
          </a:prstGeom>
          <a:solidFill>
            <a:schemeClr val="bg1"/>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srgbClr val="5B9BD5">
                    <a:lumMod val="75000"/>
                  </a:srgbClr>
                </a:solidFill>
                <a:latin typeface="Calibri" panose="020F0502020204030204"/>
              </a:rPr>
              <a:t>Debt</a:t>
            </a:r>
          </a:p>
        </p:txBody>
      </p:sp>
      <p:sp>
        <p:nvSpPr>
          <p:cNvPr id="26" name="Rectangle 25">
            <a:extLst>
              <a:ext uri="{FF2B5EF4-FFF2-40B4-BE49-F238E27FC236}">
                <a16:creationId xmlns:a16="http://schemas.microsoft.com/office/drawing/2014/main" id="{B3611598-A6B7-4A03-BD68-5E84A197C4F3}"/>
              </a:ext>
            </a:extLst>
          </p:cNvPr>
          <p:cNvSpPr/>
          <p:nvPr/>
        </p:nvSpPr>
        <p:spPr>
          <a:xfrm>
            <a:off x="65894" y="2781981"/>
            <a:ext cx="728108" cy="206839"/>
          </a:xfrm>
          <a:prstGeom prst="rect">
            <a:avLst/>
          </a:prstGeom>
          <a:solidFill>
            <a:schemeClr val="bg1"/>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srgbClr val="FFC000">
                    <a:lumMod val="75000"/>
                  </a:srgbClr>
                </a:solidFill>
                <a:latin typeface="Calibri" panose="020F0502020204030204"/>
              </a:rPr>
              <a:t>Grants</a:t>
            </a:r>
          </a:p>
        </p:txBody>
      </p:sp>
      <p:sp>
        <p:nvSpPr>
          <p:cNvPr id="3" name="TextBox 2">
            <a:extLst>
              <a:ext uri="{FF2B5EF4-FFF2-40B4-BE49-F238E27FC236}">
                <a16:creationId xmlns:a16="http://schemas.microsoft.com/office/drawing/2014/main" id="{4FFFA142-5D10-4A31-A611-8C1BF5C7BA2D}"/>
              </a:ext>
            </a:extLst>
          </p:cNvPr>
          <p:cNvSpPr txBox="1"/>
          <p:nvPr/>
        </p:nvSpPr>
        <p:spPr>
          <a:xfrm>
            <a:off x="26902" y="4920151"/>
            <a:ext cx="1375698" cy="219291"/>
          </a:xfrm>
          <a:prstGeom prst="rect">
            <a:avLst/>
          </a:prstGeom>
          <a:noFill/>
        </p:spPr>
        <p:txBody>
          <a:bodyPr wrap="none" rtlCol="0">
            <a:spAutoFit/>
          </a:bodyPr>
          <a:lstStyle/>
          <a:p>
            <a:r>
              <a:rPr lang="en-GB" sz="825" b="1" dirty="0">
                <a:solidFill>
                  <a:prstClr val="black"/>
                </a:solidFill>
                <a:latin typeface="Calibri" panose="020F0502020204030204"/>
              </a:rPr>
              <a:t>Source: BBB &amp; Innovate UK</a:t>
            </a:r>
          </a:p>
        </p:txBody>
      </p:sp>
      <p:cxnSp>
        <p:nvCxnSpPr>
          <p:cNvPr id="5" name="Straight Arrow Connector 4">
            <a:extLst>
              <a:ext uri="{FF2B5EF4-FFF2-40B4-BE49-F238E27FC236}">
                <a16:creationId xmlns:a16="http://schemas.microsoft.com/office/drawing/2014/main" id="{3EEF90A1-C7D3-4F2C-B0B1-977963E9181F}"/>
              </a:ext>
            </a:extLst>
          </p:cNvPr>
          <p:cNvCxnSpPr>
            <a:cxnSpLocks/>
          </p:cNvCxnSpPr>
          <p:nvPr/>
        </p:nvCxnSpPr>
        <p:spPr>
          <a:xfrm>
            <a:off x="1520687" y="1606886"/>
            <a:ext cx="0" cy="2801687"/>
          </a:xfrm>
          <a:prstGeom prst="straightConnector1">
            <a:avLst/>
          </a:prstGeom>
          <a:ln w="25400">
            <a:headEnd type="triangle"/>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98ABDE5-D8AC-4D60-B48C-559AF324BF7E}"/>
              </a:ext>
            </a:extLst>
          </p:cNvPr>
          <p:cNvSpPr txBox="1"/>
          <p:nvPr/>
        </p:nvSpPr>
        <p:spPr>
          <a:xfrm rot="-5400000">
            <a:off x="854785" y="2758897"/>
            <a:ext cx="1168910" cy="253916"/>
          </a:xfrm>
          <a:prstGeom prst="rect">
            <a:avLst/>
          </a:prstGeom>
          <a:noFill/>
        </p:spPr>
        <p:txBody>
          <a:bodyPr wrap="none" rtlCol="0">
            <a:spAutoFit/>
          </a:bodyPr>
          <a:lstStyle/>
          <a:p>
            <a:r>
              <a:rPr lang="en-GB" sz="1050" b="1" dirty="0">
                <a:solidFill>
                  <a:prstClr val="black"/>
                </a:solidFill>
                <a:latin typeface="Calibri" panose="020F0502020204030204"/>
              </a:rPr>
              <a:t>Investment Value</a:t>
            </a:r>
          </a:p>
        </p:txBody>
      </p:sp>
      <p:sp>
        <p:nvSpPr>
          <p:cNvPr id="28" name="TextBox 27">
            <a:extLst>
              <a:ext uri="{FF2B5EF4-FFF2-40B4-BE49-F238E27FC236}">
                <a16:creationId xmlns:a16="http://schemas.microsoft.com/office/drawing/2014/main" id="{C0D804A1-9A53-42C6-A486-5D2DA6AD00D9}"/>
              </a:ext>
            </a:extLst>
          </p:cNvPr>
          <p:cNvSpPr txBox="1"/>
          <p:nvPr/>
        </p:nvSpPr>
        <p:spPr>
          <a:xfrm>
            <a:off x="26902" y="1772396"/>
            <a:ext cx="426720" cy="253916"/>
          </a:xfrm>
          <a:prstGeom prst="rect">
            <a:avLst/>
          </a:prstGeom>
          <a:noFill/>
        </p:spPr>
        <p:txBody>
          <a:bodyPr wrap="none" rtlCol="0">
            <a:spAutoFit/>
          </a:bodyPr>
          <a:lstStyle/>
          <a:p>
            <a:r>
              <a:rPr lang="en-GB" sz="1050" b="1" dirty="0">
                <a:solidFill>
                  <a:prstClr val="black"/>
                </a:solidFill>
                <a:latin typeface="Calibri" panose="020F0502020204030204"/>
              </a:rPr>
              <a:t>Key:</a:t>
            </a:r>
          </a:p>
        </p:txBody>
      </p:sp>
    </p:spTree>
    <p:extLst>
      <p:ext uri="{BB962C8B-B14F-4D97-AF65-F5344CB8AC3E}">
        <p14:creationId xmlns:p14="http://schemas.microsoft.com/office/powerpoint/2010/main" val="3734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11D7AB0-3B5F-486A-ABDE-B79F4217D50B}"/>
              </a:ext>
            </a:extLst>
          </p:cNvPr>
          <p:cNvSpPr/>
          <p:nvPr/>
        </p:nvSpPr>
        <p:spPr>
          <a:xfrm rot="16200000">
            <a:off x="-2506101" y="2486025"/>
            <a:ext cx="5162651"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50" name="Title 1">
            <a:extLst>
              <a:ext uri="{FF2B5EF4-FFF2-40B4-BE49-F238E27FC236}">
                <a16:creationId xmlns:a16="http://schemas.microsoft.com/office/drawing/2014/main" id="{2827D49F-BB5B-4623-9217-59F24923DD66}"/>
              </a:ext>
            </a:extLst>
          </p:cNvPr>
          <p:cNvSpPr txBox="1">
            <a:spLocks/>
          </p:cNvSpPr>
          <p:nvPr/>
        </p:nvSpPr>
        <p:spPr>
          <a:xfrm>
            <a:off x="568824" y="205486"/>
            <a:ext cx="6147638" cy="530903"/>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sz="2400">
                <a:solidFill>
                  <a:schemeClr val="bg2">
                    <a:lumMod val="50000"/>
                  </a:schemeClr>
                </a:solidFill>
              </a:rPr>
              <a:t>Guide our actions</a:t>
            </a:r>
          </a:p>
          <a:p>
            <a:r>
              <a:rPr lang="en-GB" sz="3600"/>
              <a:t>Strategic Themes</a:t>
            </a:r>
            <a:endParaRPr lang="en-GB" sz="2700"/>
          </a:p>
        </p:txBody>
      </p:sp>
      <p:sp>
        <p:nvSpPr>
          <p:cNvPr id="52" name="TextBox 51">
            <a:extLst>
              <a:ext uri="{FF2B5EF4-FFF2-40B4-BE49-F238E27FC236}">
                <a16:creationId xmlns:a16="http://schemas.microsoft.com/office/drawing/2014/main" id="{5363F966-1C7C-4CAA-AC9A-FDBB49FC5123}"/>
              </a:ext>
            </a:extLst>
          </p:cNvPr>
          <p:cNvSpPr txBox="1"/>
          <p:nvPr/>
        </p:nvSpPr>
        <p:spPr>
          <a:xfrm>
            <a:off x="568824" y="1274684"/>
            <a:ext cx="8166102" cy="630942"/>
          </a:xfrm>
          <a:prstGeom prst="rect">
            <a:avLst/>
          </a:prstGeom>
          <a:noFill/>
        </p:spPr>
        <p:txBody>
          <a:bodyPr wrap="square">
            <a:spAutoFit/>
          </a:bodyPr>
          <a:lstStyle/>
          <a:p>
            <a:pPr marL="214313" indent="-214313">
              <a:spcAft>
                <a:spcPts val="600"/>
              </a:spcAft>
              <a:buClr>
                <a:schemeClr val="accent1"/>
              </a:buClr>
              <a:buFont typeface="Wingdings" panose="05000000000000000000" pitchFamily="2" charset="2"/>
              <a:buChar char="§"/>
            </a:pPr>
            <a:r>
              <a:rPr lang="en-GB" sz="1500">
                <a:latin typeface="Calibri" panose="020F0502020204030204" pitchFamily="34" charset="0"/>
                <a:ea typeface="Calibri" panose="020F0502020204030204" pitchFamily="34" charset="0"/>
                <a:cs typeface="Calibri" panose="020F0502020204030204" pitchFamily="34" charset="0"/>
              </a:rPr>
              <a:t>Areas where our work can have a significant impact on the returns for the UK economy </a:t>
            </a:r>
          </a:p>
          <a:p>
            <a:pPr marL="214313" indent="-214313">
              <a:spcAft>
                <a:spcPts val="600"/>
              </a:spcAft>
              <a:buClr>
                <a:schemeClr val="accent1"/>
              </a:buClr>
              <a:buFont typeface="Wingdings" panose="05000000000000000000" pitchFamily="2" charset="2"/>
              <a:buChar char="§"/>
            </a:pPr>
            <a:r>
              <a:rPr lang="en-GB" sz="1500">
                <a:latin typeface="Calibri" panose="020F0502020204030204" pitchFamily="34" charset="0"/>
                <a:ea typeface="Calibri" panose="020F0502020204030204" pitchFamily="34" charset="0"/>
                <a:cs typeface="Calibri" panose="020F0502020204030204" pitchFamily="34" charset="0"/>
              </a:rPr>
              <a:t>The themes allow us to draw upon the UK’s established sector and technology expertise</a:t>
            </a:r>
          </a:p>
        </p:txBody>
      </p:sp>
      <p:grpSp>
        <p:nvGrpSpPr>
          <p:cNvPr id="2" name="Group 1">
            <a:extLst>
              <a:ext uri="{FF2B5EF4-FFF2-40B4-BE49-F238E27FC236}">
                <a16:creationId xmlns:a16="http://schemas.microsoft.com/office/drawing/2014/main" id="{31F2F4C3-AC3F-4154-88D9-BBECF6990EA5}"/>
              </a:ext>
            </a:extLst>
          </p:cNvPr>
          <p:cNvGrpSpPr/>
          <p:nvPr/>
        </p:nvGrpSpPr>
        <p:grpSpPr>
          <a:xfrm>
            <a:off x="717575" y="2171420"/>
            <a:ext cx="1390488" cy="2346158"/>
            <a:chOff x="956767" y="3064043"/>
            <a:chExt cx="1853984" cy="3128210"/>
          </a:xfrm>
        </p:grpSpPr>
        <p:sp>
          <p:nvSpPr>
            <p:cNvPr id="127" name="Rectangle: Top Corners One Rounded and One Snipped 126">
              <a:extLst>
                <a:ext uri="{FF2B5EF4-FFF2-40B4-BE49-F238E27FC236}">
                  <a16:creationId xmlns:a16="http://schemas.microsoft.com/office/drawing/2014/main" id="{3E0444A0-D4A3-4F9F-998A-E0DF672A75FC}"/>
                </a:ext>
              </a:extLst>
            </p:cNvPr>
            <p:cNvSpPr/>
            <p:nvPr/>
          </p:nvSpPr>
          <p:spPr>
            <a:xfrm>
              <a:off x="956767" y="3064043"/>
              <a:ext cx="1821899" cy="3128210"/>
            </a:xfrm>
            <a:prstGeom prst="snipRoundRect">
              <a:avLst>
                <a:gd name="adj1" fmla="val 0"/>
                <a:gd name="adj2" fmla="val 20620"/>
              </a:avLst>
            </a:prstGeom>
            <a:solidFill>
              <a:srgbClr val="F8F5F4"/>
            </a:solidFill>
            <a:ln w="38100">
              <a:solidFill>
                <a:srgbClr val="308D2E"/>
              </a:solidFill>
            </a:ln>
            <a:effectLst/>
          </p:spPr>
          <p:txBody>
            <a:bodyPr wrap="square" lIns="68580" tIns="34290" rIns="68580" bIns="34290" rtlCol="0" anchor="ctr">
              <a:noAutofit/>
            </a:bodyPr>
            <a:lstStyle/>
            <a:p>
              <a:pPr algn="ctr">
                <a:defRPr/>
              </a:pPr>
              <a:endParaRPr lang="en-GB" sz="1800" b="1" spc="38">
                <a:ln w="0"/>
                <a:effectLst>
                  <a:innerShdw blurRad="63500" dist="50800" dir="13500000">
                    <a:srgbClr val="000000">
                      <a:alpha val="50000"/>
                    </a:srgbClr>
                  </a:innerShdw>
                </a:effectLst>
                <a:latin typeface="Arial" panose="020B0604020202020204"/>
              </a:endParaRPr>
            </a:p>
          </p:txBody>
        </p:sp>
        <p:sp>
          <p:nvSpPr>
            <p:cNvPr id="118" name="TextBox 117">
              <a:extLst>
                <a:ext uri="{FF2B5EF4-FFF2-40B4-BE49-F238E27FC236}">
                  <a16:creationId xmlns:a16="http://schemas.microsoft.com/office/drawing/2014/main" id="{E357BC78-E866-4EE6-AE06-0A4C0FAEA361}"/>
                </a:ext>
              </a:extLst>
            </p:cNvPr>
            <p:cNvSpPr txBox="1"/>
            <p:nvPr/>
          </p:nvSpPr>
          <p:spPr>
            <a:xfrm>
              <a:off x="988850" y="4468297"/>
              <a:ext cx="1386323" cy="538780"/>
            </a:xfrm>
            <a:prstGeom prst="rect">
              <a:avLst/>
            </a:prstGeom>
            <a:noFill/>
          </p:spPr>
          <p:txBody>
            <a:bodyPr wrap="square">
              <a:spAutoFit/>
            </a:bodyPr>
            <a:lstStyle/>
            <a:p>
              <a:r>
                <a:rPr lang="en-GB" sz="1013"/>
                <a:t>Future economy</a:t>
              </a:r>
            </a:p>
          </p:txBody>
        </p:sp>
        <p:sp>
          <p:nvSpPr>
            <p:cNvPr id="25" name="TextBox 24">
              <a:extLst>
                <a:ext uri="{FF2B5EF4-FFF2-40B4-BE49-F238E27FC236}">
                  <a16:creationId xmlns:a16="http://schemas.microsoft.com/office/drawing/2014/main" id="{C938826B-2C70-4FE6-8757-CFE8BC35167A}"/>
                </a:ext>
              </a:extLst>
            </p:cNvPr>
            <p:cNvSpPr txBox="1"/>
            <p:nvPr/>
          </p:nvSpPr>
          <p:spPr>
            <a:xfrm>
              <a:off x="988851" y="5114628"/>
              <a:ext cx="1821900" cy="1046440"/>
            </a:xfrm>
            <a:prstGeom prst="rect">
              <a:avLst/>
            </a:prstGeom>
            <a:noFill/>
          </p:spPr>
          <p:txBody>
            <a:bodyPr wrap="square">
              <a:spAutoFit/>
            </a:bodyPr>
            <a:lstStyle/>
            <a:p>
              <a:pPr>
                <a:defRPr/>
              </a:pPr>
              <a:r>
                <a:rPr lang="en-GB" sz="900">
                  <a:solidFill>
                    <a:srgbClr val="2E2D62"/>
                  </a:solidFill>
                  <a:latin typeface="Calibri" panose="020F0502020204030204" pitchFamily="34" charset="0"/>
                  <a:cs typeface="Calibri" panose="020F0502020204030204" pitchFamily="34" charset="0"/>
                </a:rPr>
                <a:t>Deliver purpose-driven programmes across net zero, health &amp; wellbeing, priority technologies, and horizon scanning</a:t>
              </a:r>
              <a:endParaRPr lang="en-GB" sz="900">
                <a:latin typeface="Arial" panose="020B0604020202020204"/>
              </a:endParaRPr>
            </a:p>
          </p:txBody>
        </p:sp>
        <p:pic>
          <p:nvPicPr>
            <p:cNvPr id="34" name="Picture 33" descr="Icon&#10;&#10;Description automatically generated">
              <a:extLst>
                <a:ext uri="{FF2B5EF4-FFF2-40B4-BE49-F238E27FC236}">
                  <a16:creationId xmlns:a16="http://schemas.microsoft.com/office/drawing/2014/main" id="{31104826-C7A3-4168-B72A-840BFD89C7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0923" y="3177915"/>
              <a:ext cx="828000" cy="828000"/>
            </a:xfrm>
            <a:prstGeom prst="rect">
              <a:avLst/>
            </a:prstGeom>
          </p:spPr>
        </p:pic>
      </p:grpSp>
      <p:grpSp>
        <p:nvGrpSpPr>
          <p:cNvPr id="4" name="Group 3">
            <a:extLst>
              <a:ext uri="{FF2B5EF4-FFF2-40B4-BE49-F238E27FC236}">
                <a16:creationId xmlns:a16="http://schemas.microsoft.com/office/drawing/2014/main" id="{17A5C79E-1E5B-4D3F-BD55-1CCAD1920C11}"/>
              </a:ext>
            </a:extLst>
          </p:cNvPr>
          <p:cNvGrpSpPr/>
          <p:nvPr/>
        </p:nvGrpSpPr>
        <p:grpSpPr>
          <a:xfrm>
            <a:off x="3959545" y="2175732"/>
            <a:ext cx="1368403" cy="2461269"/>
            <a:chOff x="5279393" y="3069792"/>
            <a:chExt cx="1824537" cy="3281691"/>
          </a:xfrm>
        </p:grpSpPr>
        <p:sp>
          <p:nvSpPr>
            <p:cNvPr id="39" name="Rectangle: Top Corners One Rounded and One Snipped 38">
              <a:extLst>
                <a:ext uri="{FF2B5EF4-FFF2-40B4-BE49-F238E27FC236}">
                  <a16:creationId xmlns:a16="http://schemas.microsoft.com/office/drawing/2014/main" id="{6897BDAB-F009-40D1-B30E-72E625B28B96}"/>
                </a:ext>
              </a:extLst>
            </p:cNvPr>
            <p:cNvSpPr/>
            <p:nvPr/>
          </p:nvSpPr>
          <p:spPr>
            <a:xfrm>
              <a:off x="5279393" y="3069792"/>
              <a:ext cx="1821899" cy="3128210"/>
            </a:xfrm>
            <a:prstGeom prst="snipRoundRect">
              <a:avLst>
                <a:gd name="adj1" fmla="val 0"/>
                <a:gd name="adj2" fmla="val 20620"/>
              </a:avLst>
            </a:prstGeom>
            <a:solidFill>
              <a:srgbClr val="F8F5F4"/>
            </a:solidFill>
            <a:ln w="38100">
              <a:solidFill>
                <a:srgbClr val="00B2CC"/>
              </a:solidFill>
            </a:ln>
            <a:effectLst/>
          </p:spPr>
          <p:txBody>
            <a:bodyPr wrap="square" lIns="68580" tIns="34290" rIns="68580" bIns="34290" rtlCol="0" anchor="ctr">
              <a:noAutofit/>
            </a:bodyPr>
            <a:lstStyle/>
            <a:p>
              <a:pPr algn="ctr">
                <a:defRPr/>
              </a:pPr>
              <a:endParaRPr lang="en-GB" sz="1800" b="1" spc="38" err="1">
                <a:ln w="0"/>
                <a:effectLst>
                  <a:innerShdw blurRad="63500" dist="50800" dir="13500000">
                    <a:srgbClr val="000000">
                      <a:alpha val="50000"/>
                    </a:srgbClr>
                  </a:innerShdw>
                </a:effectLst>
                <a:latin typeface="Arial" panose="020B0604020202020204"/>
              </a:endParaRPr>
            </a:p>
          </p:txBody>
        </p:sp>
        <p:sp>
          <p:nvSpPr>
            <p:cNvPr id="44" name="TextBox 43">
              <a:extLst>
                <a:ext uri="{FF2B5EF4-FFF2-40B4-BE49-F238E27FC236}">
                  <a16:creationId xmlns:a16="http://schemas.microsoft.com/office/drawing/2014/main" id="{F26EAA29-CC94-44A4-82C4-76E669D15EBC}"/>
                </a:ext>
              </a:extLst>
            </p:cNvPr>
            <p:cNvSpPr txBox="1"/>
            <p:nvPr/>
          </p:nvSpPr>
          <p:spPr>
            <a:xfrm>
              <a:off x="5294850" y="4474046"/>
              <a:ext cx="1710278" cy="330945"/>
            </a:xfrm>
            <a:prstGeom prst="rect">
              <a:avLst/>
            </a:prstGeom>
            <a:noFill/>
          </p:spPr>
          <p:txBody>
            <a:bodyPr wrap="square">
              <a:spAutoFit/>
            </a:bodyPr>
            <a:lstStyle/>
            <a:p>
              <a:r>
                <a:rPr lang="en-GB" sz="1013"/>
                <a:t>Global opportunities</a:t>
              </a:r>
            </a:p>
          </p:txBody>
        </p:sp>
        <p:sp>
          <p:nvSpPr>
            <p:cNvPr id="46" name="TextBox 45">
              <a:extLst>
                <a:ext uri="{FF2B5EF4-FFF2-40B4-BE49-F238E27FC236}">
                  <a16:creationId xmlns:a16="http://schemas.microsoft.com/office/drawing/2014/main" id="{C5756108-79B0-4884-BD3E-79836DBC9338}"/>
                </a:ext>
              </a:extLst>
            </p:cNvPr>
            <p:cNvSpPr txBox="1"/>
            <p:nvPr/>
          </p:nvSpPr>
          <p:spPr>
            <a:xfrm>
              <a:off x="5282030" y="5120377"/>
              <a:ext cx="1821900" cy="1231106"/>
            </a:xfrm>
            <a:prstGeom prst="rect">
              <a:avLst/>
            </a:prstGeom>
            <a:noFill/>
          </p:spPr>
          <p:txBody>
            <a:bodyPr wrap="square">
              <a:spAutoFit/>
            </a:bodyPr>
            <a:lstStyle/>
            <a:p>
              <a:pPr>
                <a:defRPr/>
              </a:pPr>
              <a:r>
                <a:rPr lang="en-GB" sz="900">
                  <a:solidFill>
                    <a:srgbClr val="2E2D62"/>
                  </a:solidFill>
                  <a:latin typeface="Calibri" panose="020F0502020204030204" pitchFamily="34" charset="0"/>
                  <a:cs typeface="Calibri" panose="020F0502020204030204" pitchFamily="34" charset="0"/>
                </a:rPr>
                <a:t>Enable businesses to build the global supply chains of the future, access markets and attract inward investment</a:t>
              </a:r>
              <a:endParaRPr lang="en-GB" sz="900">
                <a:latin typeface="Arial" panose="020B0604020202020204"/>
              </a:endParaRPr>
            </a:p>
          </p:txBody>
        </p:sp>
        <p:pic>
          <p:nvPicPr>
            <p:cNvPr id="59" name="Picture 58" descr="Icon&#10;&#10;Description automatically generated">
              <a:extLst>
                <a:ext uri="{FF2B5EF4-FFF2-40B4-BE49-F238E27FC236}">
                  <a16:creationId xmlns:a16="http://schemas.microsoft.com/office/drawing/2014/main" id="{83091F0D-D21B-4F5E-8BAA-4301E805EE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14357" y="3187612"/>
              <a:ext cx="805847" cy="807793"/>
            </a:xfrm>
            <a:prstGeom prst="rect">
              <a:avLst/>
            </a:prstGeom>
          </p:spPr>
        </p:pic>
      </p:grpSp>
      <p:grpSp>
        <p:nvGrpSpPr>
          <p:cNvPr id="3" name="Group 2">
            <a:extLst>
              <a:ext uri="{FF2B5EF4-FFF2-40B4-BE49-F238E27FC236}">
                <a16:creationId xmlns:a16="http://schemas.microsoft.com/office/drawing/2014/main" id="{3ACB3E9D-0124-4A0D-9024-2E1C5C833E6B}"/>
              </a:ext>
            </a:extLst>
          </p:cNvPr>
          <p:cNvGrpSpPr/>
          <p:nvPr/>
        </p:nvGrpSpPr>
        <p:grpSpPr>
          <a:xfrm>
            <a:off x="2322574" y="2175732"/>
            <a:ext cx="1377603" cy="2346158"/>
            <a:chOff x="3096765" y="3069792"/>
            <a:chExt cx="1836804" cy="3128210"/>
          </a:xfrm>
        </p:grpSpPr>
        <p:sp>
          <p:nvSpPr>
            <p:cNvPr id="55" name="Rectangle: Top Corners One Rounded and One Snipped 54">
              <a:extLst>
                <a:ext uri="{FF2B5EF4-FFF2-40B4-BE49-F238E27FC236}">
                  <a16:creationId xmlns:a16="http://schemas.microsoft.com/office/drawing/2014/main" id="{EDCD9CB5-408D-4B26-B314-3B17BC4B9768}"/>
                </a:ext>
              </a:extLst>
            </p:cNvPr>
            <p:cNvSpPr/>
            <p:nvPr/>
          </p:nvSpPr>
          <p:spPr>
            <a:xfrm>
              <a:off x="3096765" y="3069792"/>
              <a:ext cx="1821899" cy="3128210"/>
            </a:xfrm>
            <a:prstGeom prst="snipRoundRect">
              <a:avLst>
                <a:gd name="adj1" fmla="val 0"/>
                <a:gd name="adj2" fmla="val 20620"/>
              </a:avLst>
            </a:prstGeom>
            <a:solidFill>
              <a:srgbClr val="F8F5F4"/>
            </a:solidFill>
            <a:ln w="38100">
              <a:solidFill>
                <a:srgbClr val="EC6707"/>
              </a:solidFill>
            </a:ln>
            <a:effectLst/>
          </p:spPr>
          <p:txBody>
            <a:bodyPr wrap="square" lIns="68580" tIns="34290" rIns="68580" bIns="34290" rtlCol="0" anchor="ctr">
              <a:noAutofit/>
            </a:bodyPr>
            <a:lstStyle/>
            <a:p>
              <a:pPr algn="ctr">
                <a:defRPr/>
              </a:pPr>
              <a:endParaRPr lang="en-GB" sz="1800" b="1" spc="38" err="1">
                <a:ln w="0"/>
                <a:effectLst>
                  <a:innerShdw blurRad="63500" dist="50800" dir="13500000">
                    <a:srgbClr val="000000">
                      <a:alpha val="50000"/>
                    </a:srgbClr>
                  </a:innerShdw>
                </a:effectLst>
                <a:latin typeface="Arial" panose="020B0604020202020204"/>
              </a:endParaRPr>
            </a:p>
          </p:txBody>
        </p:sp>
        <p:sp>
          <p:nvSpPr>
            <p:cNvPr id="56" name="TextBox 55">
              <a:extLst>
                <a:ext uri="{FF2B5EF4-FFF2-40B4-BE49-F238E27FC236}">
                  <a16:creationId xmlns:a16="http://schemas.microsoft.com/office/drawing/2014/main" id="{A151FEE9-F17E-4443-AC13-00694A4199FA}"/>
                </a:ext>
              </a:extLst>
            </p:cNvPr>
            <p:cNvSpPr txBox="1"/>
            <p:nvPr/>
          </p:nvSpPr>
          <p:spPr>
            <a:xfrm>
              <a:off x="3112222" y="4474046"/>
              <a:ext cx="1386323" cy="330945"/>
            </a:xfrm>
            <a:prstGeom prst="rect">
              <a:avLst/>
            </a:prstGeom>
            <a:noFill/>
          </p:spPr>
          <p:txBody>
            <a:bodyPr wrap="square">
              <a:spAutoFit/>
            </a:bodyPr>
            <a:lstStyle/>
            <a:p>
              <a:r>
                <a:rPr lang="en-GB" sz="1013"/>
                <a:t>Growth at scale</a:t>
              </a:r>
            </a:p>
          </p:txBody>
        </p:sp>
        <p:sp>
          <p:nvSpPr>
            <p:cNvPr id="57" name="TextBox 56">
              <a:extLst>
                <a:ext uri="{FF2B5EF4-FFF2-40B4-BE49-F238E27FC236}">
                  <a16:creationId xmlns:a16="http://schemas.microsoft.com/office/drawing/2014/main" id="{303D6A8F-0BBE-454D-BB75-58334F47D2BA}"/>
                </a:ext>
              </a:extLst>
            </p:cNvPr>
            <p:cNvSpPr txBox="1"/>
            <p:nvPr/>
          </p:nvSpPr>
          <p:spPr>
            <a:xfrm>
              <a:off x="3127128" y="5120377"/>
              <a:ext cx="1806441" cy="1046440"/>
            </a:xfrm>
            <a:prstGeom prst="rect">
              <a:avLst/>
            </a:prstGeom>
            <a:noFill/>
          </p:spPr>
          <p:txBody>
            <a:bodyPr wrap="square">
              <a:spAutoFit/>
            </a:bodyPr>
            <a:lstStyle/>
            <a:p>
              <a:pPr>
                <a:defRPr/>
              </a:pPr>
              <a:r>
                <a:rPr lang="en-GB" sz="900">
                  <a:solidFill>
                    <a:srgbClr val="2E2D62"/>
                  </a:solidFill>
                  <a:latin typeface="Calibri" panose="020F0502020204030204" pitchFamily="34" charset="0"/>
                  <a:cs typeface="Calibri" panose="020F0502020204030204" pitchFamily="34" charset="0"/>
                </a:rPr>
                <a:t>Support businesses to develop their leadership, skills and commercial capabilities to scale up and attract investment</a:t>
              </a:r>
              <a:endParaRPr lang="en-GB" sz="900">
                <a:latin typeface="Arial" panose="020B0604020202020204"/>
              </a:endParaRPr>
            </a:p>
          </p:txBody>
        </p:sp>
        <p:pic>
          <p:nvPicPr>
            <p:cNvPr id="60" name="Picture 59" descr="Logo&#10;&#10;Description automatically generated">
              <a:extLst>
                <a:ext uri="{FF2B5EF4-FFF2-40B4-BE49-F238E27FC236}">
                  <a16:creationId xmlns:a16="http://schemas.microsoft.com/office/drawing/2014/main" id="{BD642688-55FE-4DC8-919F-052B90F122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5516" y="3241454"/>
              <a:ext cx="781434" cy="700108"/>
            </a:xfrm>
            <a:prstGeom prst="rect">
              <a:avLst/>
            </a:prstGeom>
          </p:spPr>
        </p:pic>
      </p:grpSp>
      <p:grpSp>
        <p:nvGrpSpPr>
          <p:cNvPr id="5" name="Group 4">
            <a:extLst>
              <a:ext uri="{FF2B5EF4-FFF2-40B4-BE49-F238E27FC236}">
                <a16:creationId xmlns:a16="http://schemas.microsoft.com/office/drawing/2014/main" id="{C718F374-23AE-4439-99FE-2D089A223A3C}"/>
              </a:ext>
            </a:extLst>
          </p:cNvPr>
          <p:cNvGrpSpPr/>
          <p:nvPr/>
        </p:nvGrpSpPr>
        <p:grpSpPr>
          <a:xfrm>
            <a:off x="5580530" y="2171420"/>
            <a:ext cx="1375189" cy="2346158"/>
            <a:chOff x="7440706" y="3064043"/>
            <a:chExt cx="1833585" cy="3128210"/>
          </a:xfrm>
        </p:grpSpPr>
        <p:sp>
          <p:nvSpPr>
            <p:cNvPr id="41" name="Rectangle: Top Corners One Rounded and One Snipped 40">
              <a:extLst>
                <a:ext uri="{FF2B5EF4-FFF2-40B4-BE49-F238E27FC236}">
                  <a16:creationId xmlns:a16="http://schemas.microsoft.com/office/drawing/2014/main" id="{2CC73ACD-54D0-45B8-8A59-F02ABB52DE63}"/>
                </a:ext>
              </a:extLst>
            </p:cNvPr>
            <p:cNvSpPr/>
            <p:nvPr/>
          </p:nvSpPr>
          <p:spPr>
            <a:xfrm>
              <a:off x="7440706" y="3064043"/>
              <a:ext cx="1821899" cy="3128210"/>
            </a:xfrm>
            <a:prstGeom prst="snipRoundRect">
              <a:avLst>
                <a:gd name="adj1" fmla="val 0"/>
                <a:gd name="adj2" fmla="val 20620"/>
              </a:avLst>
            </a:prstGeom>
            <a:solidFill>
              <a:srgbClr val="F8F5F4"/>
            </a:solidFill>
            <a:ln w="38100">
              <a:solidFill>
                <a:srgbClr val="E8462C"/>
              </a:solidFill>
            </a:ln>
            <a:effectLst/>
          </p:spPr>
          <p:txBody>
            <a:bodyPr wrap="square" lIns="68580" tIns="34290" rIns="68580" bIns="34290" rtlCol="0" anchor="ctr">
              <a:noAutofit/>
            </a:bodyPr>
            <a:lstStyle/>
            <a:p>
              <a:pPr algn="ctr">
                <a:defRPr/>
              </a:pPr>
              <a:endParaRPr lang="en-GB" sz="1800" b="1" spc="38" err="1">
                <a:ln w="0"/>
                <a:effectLst>
                  <a:innerShdw blurRad="63500" dist="50800" dir="13500000">
                    <a:srgbClr val="000000">
                      <a:alpha val="50000"/>
                    </a:srgbClr>
                  </a:innerShdw>
                </a:effectLst>
                <a:latin typeface="Arial" panose="020B0604020202020204"/>
              </a:endParaRPr>
            </a:p>
          </p:txBody>
        </p:sp>
        <p:sp>
          <p:nvSpPr>
            <p:cNvPr id="61" name="TextBox 60">
              <a:extLst>
                <a:ext uri="{FF2B5EF4-FFF2-40B4-BE49-F238E27FC236}">
                  <a16:creationId xmlns:a16="http://schemas.microsoft.com/office/drawing/2014/main" id="{77AF3B6D-E4E7-48F7-ADFD-7B0D311E56A9}"/>
                </a:ext>
              </a:extLst>
            </p:cNvPr>
            <p:cNvSpPr txBox="1"/>
            <p:nvPr/>
          </p:nvSpPr>
          <p:spPr>
            <a:xfrm>
              <a:off x="7456165" y="4474045"/>
              <a:ext cx="1710278" cy="538780"/>
            </a:xfrm>
            <a:prstGeom prst="rect">
              <a:avLst/>
            </a:prstGeom>
            <a:noFill/>
          </p:spPr>
          <p:txBody>
            <a:bodyPr wrap="square">
              <a:spAutoFit/>
            </a:bodyPr>
            <a:lstStyle/>
            <a:p>
              <a:r>
                <a:rPr lang="en-GB" sz="1013"/>
                <a:t>Innovation ecosystem</a:t>
              </a:r>
            </a:p>
          </p:txBody>
        </p:sp>
        <p:sp>
          <p:nvSpPr>
            <p:cNvPr id="62" name="TextBox 61">
              <a:extLst>
                <a:ext uri="{FF2B5EF4-FFF2-40B4-BE49-F238E27FC236}">
                  <a16:creationId xmlns:a16="http://schemas.microsoft.com/office/drawing/2014/main" id="{029CCB12-3A43-4A06-9F6A-BA9FE77DA0B8}"/>
                </a:ext>
              </a:extLst>
            </p:cNvPr>
            <p:cNvSpPr txBox="1"/>
            <p:nvPr/>
          </p:nvSpPr>
          <p:spPr>
            <a:xfrm>
              <a:off x="7452391" y="5120377"/>
              <a:ext cx="1821900" cy="1046440"/>
            </a:xfrm>
            <a:prstGeom prst="rect">
              <a:avLst/>
            </a:prstGeom>
            <a:noFill/>
          </p:spPr>
          <p:txBody>
            <a:bodyPr wrap="square">
              <a:spAutoFit/>
            </a:bodyPr>
            <a:lstStyle/>
            <a:p>
              <a:pPr>
                <a:defRPr/>
              </a:pPr>
              <a:r>
                <a:rPr lang="en-GB" sz="900">
                  <a:solidFill>
                    <a:srgbClr val="2E2D62"/>
                  </a:solidFill>
                  <a:latin typeface="Calibri" panose="020F0502020204030204" pitchFamily="34" charset="0"/>
                  <a:cs typeface="Calibri" panose="020F0502020204030204" pitchFamily="34" charset="0"/>
                </a:rPr>
                <a:t>Increase responsiveness, agility, and co-ordination to support innovating businesses from idea to commercialisation</a:t>
              </a:r>
              <a:endParaRPr lang="en-GB" sz="900">
                <a:latin typeface="Arial" panose="020B0604020202020204"/>
              </a:endParaRPr>
            </a:p>
          </p:txBody>
        </p:sp>
        <p:pic>
          <p:nvPicPr>
            <p:cNvPr id="63" name="Picture 62" descr="Icon&#10;&#10;Description automatically generated">
              <a:extLst>
                <a:ext uri="{FF2B5EF4-FFF2-40B4-BE49-F238E27FC236}">
                  <a16:creationId xmlns:a16="http://schemas.microsoft.com/office/drawing/2014/main" id="{8780EBC1-928C-4C8C-84AB-E6C331C8DC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7611" y="3209515"/>
              <a:ext cx="763987" cy="763987"/>
            </a:xfrm>
            <a:prstGeom prst="rect">
              <a:avLst/>
            </a:prstGeom>
          </p:spPr>
        </p:pic>
      </p:grpSp>
      <p:grpSp>
        <p:nvGrpSpPr>
          <p:cNvPr id="6" name="Group 5">
            <a:extLst>
              <a:ext uri="{FF2B5EF4-FFF2-40B4-BE49-F238E27FC236}">
                <a16:creationId xmlns:a16="http://schemas.microsoft.com/office/drawing/2014/main" id="{E35F8D38-D419-4A85-8430-F17659FD964A}"/>
              </a:ext>
            </a:extLst>
          </p:cNvPr>
          <p:cNvGrpSpPr/>
          <p:nvPr/>
        </p:nvGrpSpPr>
        <p:grpSpPr>
          <a:xfrm>
            <a:off x="7201515" y="2171420"/>
            <a:ext cx="1381974" cy="2465581"/>
            <a:chOff x="9602020" y="3064043"/>
            <a:chExt cx="1842632" cy="3287440"/>
          </a:xfrm>
        </p:grpSpPr>
        <p:sp>
          <p:nvSpPr>
            <p:cNvPr id="42" name="Rectangle: Top Corners One Rounded and One Snipped 41">
              <a:extLst>
                <a:ext uri="{FF2B5EF4-FFF2-40B4-BE49-F238E27FC236}">
                  <a16:creationId xmlns:a16="http://schemas.microsoft.com/office/drawing/2014/main" id="{58A689BE-A187-4AF9-9608-54FEA7A047E1}"/>
                </a:ext>
              </a:extLst>
            </p:cNvPr>
            <p:cNvSpPr/>
            <p:nvPr/>
          </p:nvSpPr>
          <p:spPr>
            <a:xfrm>
              <a:off x="9602020" y="3064043"/>
              <a:ext cx="1821899" cy="3128210"/>
            </a:xfrm>
            <a:prstGeom prst="snipRoundRect">
              <a:avLst>
                <a:gd name="adj1" fmla="val 0"/>
                <a:gd name="adj2" fmla="val 20620"/>
              </a:avLst>
            </a:prstGeom>
            <a:solidFill>
              <a:srgbClr val="F8F5F4"/>
            </a:solidFill>
            <a:ln w="38100">
              <a:solidFill>
                <a:srgbClr val="023F84"/>
              </a:solidFill>
            </a:ln>
            <a:effectLst/>
          </p:spPr>
          <p:txBody>
            <a:bodyPr wrap="square" lIns="68580" tIns="34290" rIns="68580" bIns="34290" rtlCol="0" anchor="ctr">
              <a:noAutofit/>
            </a:bodyPr>
            <a:lstStyle/>
            <a:p>
              <a:pPr algn="ctr">
                <a:defRPr/>
              </a:pPr>
              <a:endParaRPr lang="en-GB" sz="1800" b="1" spc="38" err="1">
                <a:ln w="0"/>
                <a:effectLst>
                  <a:innerShdw blurRad="63500" dist="50800" dir="13500000">
                    <a:srgbClr val="000000">
                      <a:alpha val="50000"/>
                    </a:srgbClr>
                  </a:innerShdw>
                </a:effectLst>
                <a:latin typeface="Arial" panose="020B0604020202020204"/>
              </a:endParaRPr>
            </a:p>
          </p:txBody>
        </p:sp>
        <p:sp>
          <p:nvSpPr>
            <p:cNvPr id="66" name="TextBox 65">
              <a:extLst>
                <a:ext uri="{FF2B5EF4-FFF2-40B4-BE49-F238E27FC236}">
                  <a16:creationId xmlns:a16="http://schemas.microsoft.com/office/drawing/2014/main" id="{E3DD1A77-6A91-4347-AE40-7C0B53B3FDC1}"/>
                </a:ext>
              </a:extLst>
            </p:cNvPr>
            <p:cNvSpPr txBox="1"/>
            <p:nvPr/>
          </p:nvSpPr>
          <p:spPr>
            <a:xfrm>
              <a:off x="9622751" y="4474045"/>
              <a:ext cx="1710279" cy="330945"/>
            </a:xfrm>
            <a:prstGeom prst="rect">
              <a:avLst/>
            </a:prstGeom>
            <a:noFill/>
          </p:spPr>
          <p:txBody>
            <a:bodyPr wrap="square">
              <a:spAutoFit/>
            </a:bodyPr>
            <a:lstStyle/>
            <a:p>
              <a:r>
                <a:rPr lang="en-GB" sz="1013"/>
                <a:t>Government levers</a:t>
              </a:r>
            </a:p>
          </p:txBody>
        </p:sp>
        <p:sp>
          <p:nvSpPr>
            <p:cNvPr id="67" name="TextBox 66">
              <a:extLst>
                <a:ext uri="{FF2B5EF4-FFF2-40B4-BE49-F238E27FC236}">
                  <a16:creationId xmlns:a16="http://schemas.microsoft.com/office/drawing/2014/main" id="{14C53B32-E3DC-4F04-9933-F4E3BB0F9D2B}"/>
                </a:ext>
              </a:extLst>
            </p:cNvPr>
            <p:cNvSpPr txBox="1"/>
            <p:nvPr/>
          </p:nvSpPr>
          <p:spPr>
            <a:xfrm>
              <a:off x="9622752" y="5120377"/>
              <a:ext cx="1821900" cy="1231106"/>
            </a:xfrm>
            <a:prstGeom prst="rect">
              <a:avLst/>
            </a:prstGeom>
            <a:noFill/>
          </p:spPr>
          <p:txBody>
            <a:bodyPr wrap="square">
              <a:spAutoFit/>
            </a:bodyPr>
            <a:lstStyle/>
            <a:p>
              <a:pPr>
                <a:defRPr/>
              </a:pPr>
              <a:r>
                <a:rPr lang="en-GB" sz="900">
                  <a:solidFill>
                    <a:srgbClr val="2E2D62"/>
                  </a:solidFill>
                  <a:latin typeface="Calibri" panose="020F0502020204030204" pitchFamily="34" charset="0"/>
                  <a:cs typeface="Calibri" panose="020F0502020204030204" pitchFamily="34" charset="0"/>
                </a:rPr>
                <a:t>Help stimulate innovation, through regulation, standards, intellectual property regimes, and public procurement</a:t>
              </a:r>
              <a:endParaRPr lang="en-GB" sz="900">
                <a:latin typeface="Arial" panose="020B0604020202020204"/>
              </a:endParaRPr>
            </a:p>
          </p:txBody>
        </p:sp>
        <p:pic>
          <p:nvPicPr>
            <p:cNvPr id="68" name="Picture 67" descr="A picture containing icon&#10;&#10;Description automatically generated">
              <a:extLst>
                <a:ext uri="{FF2B5EF4-FFF2-40B4-BE49-F238E27FC236}">
                  <a16:creationId xmlns:a16="http://schemas.microsoft.com/office/drawing/2014/main" id="{9B96D5E3-987D-41EC-A110-8F73E321D90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19003" y="3190124"/>
              <a:ext cx="644197" cy="802769"/>
            </a:xfrm>
            <a:prstGeom prst="rect">
              <a:avLst/>
            </a:prstGeom>
          </p:spPr>
        </p:pic>
      </p:grpSp>
    </p:spTree>
    <p:extLst>
      <p:ext uri="{BB962C8B-B14F-4D97-AF65-F5344CB8AC3E}">
        <p14:creationId xmlns:p14="http://schemas.microsoft.com/office/powerpoint/2010/main" val="115265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9D710-C293-CE40-8021-B626EA655169}"/>
              </a:ext>
            </a:extLst>
          </p:cNvPr>
          <p:cNvSpPr>
            <a:spLocks noGrp="1"/>
          </p:cNvSpPr>
          <p:nvPr>
            <p:ph type="title"/>
          </p:nvPr>
        </p:nvSpPr>
        <p:spPr/>
        <p:txBody>
          <a:bodyPr/>
          <a:lstStyle/>
          <a:p>
            <a:r>
              <a:rPr lang="en-US" dirty="0"/>
              <a:t>Political context for R&amp;D</a:t>
            </a:r>
          </a:p>
        </p:txBody>
      </p:sp>
      <p:sp>
        <p:nvSpPr>
          <p:cNvPr id="3" name="Content Placeholder 2">
            <a:extLst>
              <a:ext uri="{FF2B5EF4-FFF2-40B4-BE49-F238E27FC236}">
                <a16:creationId xmlns:a16="http://schemas.microsoft.com/office/drawing/2014/main" id="{DE3225EC-BF3E-5C4A-BB27-C6D23AE0312D}"/>
              </a:ext>
            </a:extLst>
          </p:cNvPr>
          <p:cNvSpPr>
            <a:spLocks noGrp="1"/>
          </p:cNvSpPr>
          <p:nvPr>
            <p:ph idx="1"/>
          </p:nvPr>
        </p:nvSpPr>
        <p:spPr/>
        <p:txBody>
          <a:bodyPr>
            <a:normAutofit fontScale="92500"/>
          </a:bodyPr>
          <a:lstStyle/>
          <a:p>
            <a:r>
              <a:rPr lang="en-US" dirty="0"/>
              <a:t>Spending Review commitment – “</a:t>
            </a:r>
            <a:r>
              <a:rPr lang="en-US" i="1" dirty="0"/>
              <a:t>The government will ensure that an increased share of the record increase in government spending on R&amp;D over the SR21 period is invested outside the Greater South East, and will set out the plan for doing this in the forthcoming Levelling Up White Paper</a:t>
            </a:r>
            <a:r>
              <a:rPr lang="en-US" dirty="0"/>
              <a:t>.”</a:t>
            </a:r>
          </a:p>
          <a:p>
            <a:r>
              <a:rPr lang="en-US" dirty="0"/>
              <a:t>Levelling up white paper – “</a:t>
            </a:r>
            <a:r>
              <a:rPr lang="en-US" i="1" dirty="0"/>
              <a:t>BEIS will aim to invest at least 55% of its R&amp;D funding outside the Greater South East by 2024‐25</a:t>
            </a:r>
            <a:r>
              <a:rPr lang="en-US" dirty="0"/>
              <a:t>.……. </a:t>
            </a:r>
          </a:p>
          <a:p>
            <a:r>
              <a:rPr lang="en-US" dirty="0"/>
              <a:t>UKRI a new </a:t>
            </a:r>
            <a:r>
              <a:rPr lang="en-US" dirty="0" err="1"/>
              <a:t>organisational</a:t>
            </a:r>
            <a:r>
              <a:rPr lang="en-US" dirty="0"/>
              <a:t> objective to “</a:t>
            </a:r>
            <a:r>
              <a:rPr lang="en-US" i="1" dirty="0"/>
              <a:t>Deliver economic, social, and cultural benefits from research and innovation to all of our citizens, including by developing research and innovation strengths across the UK in support of levelling up</a:t>
            </a:r>
            <a:r>
              <a:rPr lang="en-US" dirty="0"/>
              <a:t>”</a:t>
            </a:r>
          </a:p>
          <a:p>
            <a:endParaRPr lang="en-US" dirty="0"/>
          </a:p>
        </p:txBody>
      </p:sp>
    </p:spTree>
    <p:extLst>
      <p:ext uri="{BB962C8B-B14F-4D97-AF65-F5344CB8AC3E}">
        <p14:creationId xmlns:p14="http://schemas.microsoft.com/office/powerpoint/2010/main" val="1624864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6814729-2CB9-BF42-91A3-3B6DEE087450}"/>
              </a:ext>
            </a:extLst>
          </p:cNvPr>
          <p:cNvSpPr>
            <a:spLocks noGrp="1"/>
          </p:cNvSpPr>
          <p:nvPr>
            <p:ph type="sldNum" sz="quarter" idx="12"/>
          </p:nvPr>
        </p:nvSpPr>
        <p:spPr/>
        <p:txBody>
          <a:bodyPr/>
          <a:lstStyle/>
          <a:p>
            <a:fld id="{9B300B1C-C1E4-8748-BE64-222004E90874}" type="slidenum">
              <a:rPr lang="en-US" smtClean="0">
                <a:solidFill>
                  <a:schemeClr val="bg1"/>
                </a:solidFill>
              </a:rPr>
              <a:t>12</a:t>
            </a:fld>
            <a:endParaRPr lang="en-US" dirty="0">
              <a:solidFill>
                <a:schemeClr val="bg1"/>
              </a:solidFill>
            </a:endParaRPr>
          </a:p>
        </p:txBody>
      </p:sp>
      <p:pic>
        <p:nvPicPr>
          <p:cNvPr id="79" name="Picture 78">
            <a:extLst>
              <a:ext uri="{FF2B5EF4-FFF2-40B4-BE49-F238E27FC236}">
                <a16:creationId xmlns:a16="http://schemas.microsoft.com/office/drawing/2014/main" id="{40A3C948-0C0C-784B-9E3F-82F53B6CFD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92" name="Group 91">
            <a:extLst>
              <a:ext uri="{FF2B5EF4-FFF2-40B4-BE49-F238E27FC236}">
                <a16:creationId xmlns:a16="http://schemas.microsoft.com/office/drawing/2014/main" id="{5FD85A49-0727-4D4E-8C61-B543569B6B86}"/>
              </a:ext>
            </a:extLst>
          </p:cNvPr>
          <p:cNvGrpSpPr/>
          <p:nvPr/>
        </p:nvGrpSpPr>
        <p:grpSpPr>
          <a:xfrm>
            <a:off x="3103897" y="2153605"/>
            <a:ext cx="1950109" cy="430887"/>
            <a:chOff x="3006106" y="1568832"/>
            <a:chExt cx="1950109" cy="430887"/>
          </a:xfrm>
        </p:grpSpPr>
        <p:grpSp>
          <p:nvGrpSpPr>
            <p:cNvPr id="96" name="Group 95">
              <a:extLst>
                <a:ext uri="{FF2B5EF4-FFF2-40B4-BE49-F238E27FC236}">
                  <a16:creationId xmlns:a16="http://schemas.microsoft.com/office/drawing/2014/main" id="{87CD616E-7428-5043-8818-057C56495AF6}"/>
                </a:ext>
              </a:extLst>
            </p:cNvPr>
            <p:cNvGrpSpPr/>
            <p:nvPr/>
          </p:nvGrpSpPr>
          <p:grpSpPr>
            <a:xfrm>
              <a:off x="4337409" y="1668670"/>
              <a:ext cx="618806" cy="210469"/>
              <a:chOff x="4337409" y="1668670"/>
              <a:chExt cx="618806" cy="210469"/>
            </a:xfrm>
          </p:grpSpPr>
          <p:sp>
            <p:nvSpPr>
              <p:cNvPr id="99" name="Oval 98">
                <a:extLst>
                  <a:ext uri="{FF2B5EF4-FFF2-40B4-BE49-F238E27FC236}">
                    <a16:creationId xmlns:a16="http://schemas.microsoft.com/office/drawing/2014/main" id="{0D963B40-324E-A441-A807-84BBA0ADB0F1}"/>
                  </a:ext>
                </a:extLst>
              </p:cNvPr>
              <p:cNvSpPr/>
              <p:nvPr/>
            </p:nvSpPr>
            <p:spPr>
              <a:xfrm>
                <a:off x="4745746" y="1668670"/>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0" name="Straight Connector 99">
                <a:extLst>
                  <a:ext uri="{FF2B5EF4-FFF2-40B4-BE49-F238E27FC236}">
                    <a16:creationId xmlns:a16="http://schemas.microsoft.com/office/drawing/2014/main" id="{A929870B-3C5F-9447-893A-64ED65721949}"/>
                  </a:ext>
                </a:extLst>
              </p:cNvPr>
              <p:cNvCxnSpPr>
                <a:cxnSpLocks/>
              </p:cNvCxnSpPr>
              <p:nvPr/>
            </p:nvCxnSpPr>
            <p:spPr>
              <a:xfrm>
                <a:off x="4337409" y="1773904"/>
                <a:ext cx="40833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6805D45F-ECC9-EF4E-BFC3-344538AA1310}"/>
                </a:ext>
              </a:extLst>
            </p:cNvPr>
            <p:cNvSpPr txBox="1"/>
            <p:nvPr/>
          </p:nvSpPr>
          <p:spPr>
            <a:xfrm>
              <a:off x="3006106" y="1568832"/>
              <a:ext cx="1331303" cy="430887"/>
            </a:xfrm>
            <a:prstGeom prst="rect">
              <a:avLst/>
            </a:prstGeom>
            <a:solidFill>
              <a:schemeClr val="bg1"/>
            </a:solidFill>
          </p:spPr>
          <p:txBody>
            <a:bodyPr wrap="square" lIns="91440" tIns="45720" rIns="91440" bIns="45720" rtlCol="0" anchor="ctr">
              <a:spAutoFit/>
            </a:bodyPr>
            <a:lstStyle/>
            <a:p>
              <a:pPr algn="ctr"/>
              <a:r>
                <a:rPr lang="en-US" sz="1100" b="1" dirty="0">
                  <a:solidFill>
                    <a:srgbClr val="2A6042"/>
                  </a:solidFill>
                </a:rPr>
                <a:t>Northern Ireland</a:t>
              </a:r>
            </a:p>
            <a:p>
              <a:pPr algn="ctr"/>
              <a:r>
                <a:rPr lang="en-US" sz="1100" dirty="0">
                  <a:solidFill>
                    <a:srgbClr val="2A6042"/>
                  </a:solidFill>
                </a:rPr>
                <a:t>Paul Malcomson</a:t>
              </a:r>
              <a:endParaRPr lang="en-US" sz="1100" dirty="0">
                <a:solidFill>
                  <a:srgbClr val="2A6042"/>
                </a:solidFill>
                <a:cs typeface="Arial"/>
              </a:endParaRPr>
            </a:p>
          </p:txBody>
        </p:sp>
      </p:grpSp>
      <p:grpSp>
        <p:nvGrpSpPr>
          <p:cNvPr id="101" name="Group 100">
            <a:extLst>
              <a:ext uri="{FF2B5EF4-FFF2-40B4-BE49-F238E27FC236}">
                <a16:creationId xmlns:a16="http://schemas.microsoft.com/office/drawing/2014/main" id="{982203B7-97D4-0041-871B-47B5060B406F}"/>
              </a:ext>
            </a:extLst>
          </p:cNvPr>
          <p:cNvGrpSpPr/>
          <p:nvPr/>
        </p:nvGrpSpPr>
        <p:grpSpPr>
          <a:xfrm>
            <a:off x="4127383" y="1465457"/>
            <a:ext cx="1933658" cy="430887"/>
            <a:chOff x="4329780" y="311260"/>
            <a:chExt cx="1775021" cy="430887"/>
          </a:xfrm>
        </p:grpSpPr>
        <p:grpSp>
          <p:nvGrpSpPr>
            <p:cNvPr id="102" name="Group 101">
              <a:extLst>
                <a:ext uri="{FF2B5EF4-FFF2-40B4-BE49-F238E27FC236}">
                  <a16:creationId xmlns:a16="http://schemas.microsoft.com/office/drawing/2014/main" id="{5C498B11-B43F-8243-A615-6AB28D65B714}"/>
                </a:ext>
              </a:extLst>
            </p:cNvPr>
            <p:cNvGrpSpPr/>
            <p:nvPr/>
          </p:nvGrpSpPr>
          <p:grpSpPr>
            <a:xfrm rot="10800000">
              <a:off x="4997653" y="426445"/>
              <a:ext cx="1107148" cy="210469"/>
              <a:chOff x="5247118" y="470736"/>
              <a:chExt cx="1107148" cy="210469"/>
            </a:xfrm>
          </p:grpSpPr>
          <p:sp>
            <p:nvSpPr>
              <p:cNvPr id="104" name="Oval 103">
                <a:extLst>
                  <a:ext uri="{FF2B5EF4-FFF2-40B4-BE49-F238E27FC236}">
                    <a16:creationId xmlns:a16="http://schemas.microsoft.com/office/drawing/2014/main" id="{40A3FB5B-EDDD-BC47-9049-5ECB5686816C}"/>
                  </a:ext>
                </a:extLst>
              </p:cNvPr>
              <p:cNvSpPr/>
              <p:nvPr/>
            </p:nvSpPr>
            <p:spPr>
              <a:xfrm>
                <a:off x="5247118" y="470736"/>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05" name="Straight Connector 104">
                <a:extLst>
                  <a:ext uri="{FF2B5EF4-FFF2-40B4-BE49-F238E27FC236}">
                    <a16:creationId xmlns:a16="http://schemas.microsoft.com/office/drawing/2014/main" id="{E45A0347-36A7-FA42-951D-C230320C2344}"/>
                  </a:ext>
                </a:extLst>
              </p:cNvPr>
              <p:cNvCxnSpPr/>
              <p:nvPr/>
            </p:nvCxnSpPr>
            <p:spPr>
              <a:xfrm>
                <a:off x="5269744" y="573941"/>
                <a:ext cx="1084522" cy="40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3" name="TextBox 102">
              <a:extLst>
                <a:ext uri="{FF2B5EF4-FFF2-40B4-BE49-F238E27FC236}">
                  <a16:creationId xmlns:a16="http://schemas.microsoft.com/office/drawing/2014/main" id="{5795E5B6-14F9-AD41-979E-8DF9E5D3FE79}"/>
                </a:ext>
              </a:extLst>
            </p:cNvPr>
            <p:cNvSpPr txBox="1"/>
            <p:nvPr/>
          </p:nvSpPr>
          <p:spPr>
            <a:xfrm>
              <a:off x="4329780" y="311260"/>
              <a:ext cx="886063" cy="430887"/>
            </a:xfrm>
            <a:prstGeom prst="rect">
              <a:avLst/>
            </a:prstGeom>
            <a:solidFill>
              <a:schemeClr val="bg1"/>
            </a:solidFill>
          </p:spPr>
          <p:txBody>
            <a:bodyPr wrap="square" rtlCol="0" anchor="ctr">
              <a:spAutoFit/>
            </a:bodyPr>
            <a:lstStyle/>
            <a:p>
              <a:pPr algn="ctr"/>
              <a:r>
                <a:rPr lang="en-US" sz="1100" b="1" dirty="0">
                  <a:solidFill>
                    <a:srgbClr val="2A6042"/>
                  </a:solidFill>
                </a:rPr>
                <a:t>Scotland</a:t>
              </a:r>
              <a:r>
                <a:rPr lang="en-US" sz="1100" dirty="0">
                  <a:solidFill>
                    <a:srgbClr val="2A6042"/>
                  </a:solidFill>
                </a:rPr>
                <a:t> </a:t>
              </a:r>
            </a:p>
            <a:p>
              <a:pPr algn="ctr"/>
              <a:r>
                <a:rPr lang="en-US" sz="1100" dirty="0">
                  <a:solidFill>
                    <a:srgbClr val="2A6042"/>
                  </a:solidFill>
                </a:rPr>
                <a:t>Bob Martin</a:t>
              </a:r>
            </a:p>
          </p:txBody>
        </p:sp>
      </p:grpSp>
      <p:grpSp>
        <p:nvGrpSpPr>
          <p:cNvPr id="106" name="Group 105">
            <a:extLst>
              <a:ext uri="{FF2B5EF4-FFF2-40B4-BE49-F238E27FC236}">
                <a16:creationId xmlns:a16="http://schemas.microsoft.com/office/drawing/2014/main" id="{4EA4D04A-5A1F-1346-BF06-47E477EC6BCD}"/>
              </a:ext>
            </a:extLst>
          </p:cNvPr>
          <p:cNvGrpSpPr/>
          <p:nvPr/>
        </p:nvGrpSpPr>
        <p:grpSpPr>
          <a:xfrm>
            <a:off x="4125367" y="3141674"/>
            <a:ext cx="2352933" cy="600164"/>
            <a:chOff x="4097024" y="2874746"/>
            <a:chExt cx="2352933" cy="600164"/>
          </a:xfrm>
        </p:grpSpPr>
        <p:grpSp>
          <p:nvGrpSpPr>
            <p:cNvPr id="107" name="Group 106">
              <a:extLst>
                <a:ext uri="{FF2B5EF4-FFF2-40B4-BE49-F238E27FC236}">
                  <a16:creationId xmlns:a16="http://schemas.microsoft.com/office/drawing/2014/main" id="{7F0557C7-FFE0-F448-A583-8E9FE4408B36}"/>
                </a:ext>
              </a:extLst>
            </p:cNvPr>
            <p:cNvGrpSpPr/>
            <p:nvPr/>
          </p:nvGrpSpPr>
          <p:grpSpPr>
            <a:xfrm>
              <a:off x="5128327" y="3163154"/>
              <a:ext cx="1321630" cy="210469"/>
              <a:chOff x="5425768" y="3163154"/>
              <a:chExt cx="1321630" cy="210469"/>
            </a:xfrm>
          </p:grpSpPr>
          <p:sp>
            <p:nvSpPr>
              <p:cNvPr id="109" name="Oval 108">
                <a:extLst>
                  <a:ext uri="{FF2B5EF4-FFF2-40B4-BE49-F238E27FC236}">
                    <a16:creationId xmlns:a16="http://schemas.microsoft.com/office/drawing/2014/main" id="{23818A77-77D4-174E-8954-6B7ABAEFA25E}"/>
                  </a:ext>
                </a:extLst>
              </p:cNvPr>
              <p:cNvSpPr/>
              <p:nvPr/>
            </p:nvSpPr>
            <p:spPr>
              <a:xfrm>
                <a:off x="6536929" y="3163154"/>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12" name="Straight Connector 111">
                <a:extLst>
                  <a:ext uri="{FF2B5EF4-FFF2-40B4-BE49-F238E27FC236}">
                    <a16:creationId xmlns:a16="http://schemas.microsoft.com/office/drawing/2014/main" id="{71F1BB01-ECB5-3F43-90D4-63500534EC4C}"/>
                  </a:ext>
                </a:extLst>
              </p:cNvPr>
              <p:cNvCxnSpPr/>
              <p:nvPr/>
            </p:nvCxnSpPr>
            <p:spPr>
              <a:xfrm>
                <a:off x="5425768" y="3244036"/>
                <a:ext cx="1222745"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F91E3AA7-0755-5E48-97D6-097670F51B77}"/>
                </a:ext>
              </a:extLst>
            </p:cNvPr>
            <p:cNvSpPr txBox="1"/>
            <p:nvPr/>
          </p:nvSpPr>
          <p:spPr>
            <a:xfrm>
              <a:off x="4097024" y="2874746"/>
              <a:ext cx="1066613" cy="600164"/>
            </a:xfrm>
            <a:prstGeom prst="rect">
              <a:avLst/>
            </a:prstGeom>
            <a:solidFill>
              <a:schemeClr val="bg1"/>
            </a:solidFill>
          </p:spPr>
          <p:txBody>
            <a:bodyPr wrap="square" rtlCol="0" anchor="ctr">
              <a:spAutoFit/>
            </a:bodyPr>
            <a:lstStyle/>
            <a:p>
              <a:pPr algn="ctr"/>
              <a:r>
                <a:rPr lang="en-US" sz="1100" b="1" dirty="0">
                  <a:solidFill>
                    <a:srgbClr val="2A6042"/>
                  </a:solidFill>
                </a:rPr>
                <a:t>West Midlands</a:t>
              </a:r>
            </a:p>
            <a:p>
              <a:pPr algn="ctr"/>
              <a:r>
                <a:rPr lang="en-US" sz="1100" dirty="0">
                  <a:solidFill>
                    <a:srgbClr val="2A6042"/>
                  </a:solidFill>
                </a:rPr>
                <a:t>Nazia Iqbal</a:t>
              </a:r>
            </a:p>
          </p:txBody>
        </p:sp>
      </p:grpSp>
      <p:grpSp>
        <p:nvGrpSpPr>
          <p:cNvPr id="113" name="Group 112">
            <a:extLst>
              <a:ext uri="{FF2B5EF4-FFF2-40B4-BE49-F238E27FC236}">
                <a16:creationId xmlns:a16="http://schemas.microsoft.com/office/drawing/2014/main" id="{D8411E5F-26BA-1E46-A73D-BE3882587811}"/>
              </a:ext>
            </a:extLst>
          </p:cNvPr>
          <p:cNvGrpSpPr/>
          <p:nvPr/>
        </p:nvGrpSpPr>
        <p:grpSpPr>
          <a:xfrm>
            <a:off x="5213835" y="2499034"/>
            <a:ext cx="1263929" cy="769441"/>
            <a:chOff x="5336936" y="1702897"/>
            <a:chExt cx="1263929" cy="769441"/>
          </a:xfrm>
        </p:grpSpPr>
        <p:grpSp>
          <p:nvGrpSpPr>
            <p:cNvPr id="114" name="Group 113">
              <a:extLst>
                <a:ext uri="{FF2B5EF4-FFF2-40B4-BE49-F238E27FC236}">
                  <a16:creationId xmlns:a16="http://schemas.microsoft.com/office/drawing/2014/main" id="{49FFF7B9-5975-9049-A7F7-B95210E3A206}"/>
                </a:ext>
              </a:extLst>
            </p:cNvPr>
            <p:cNvGrpSpPr/>
            <p:nvPr/>
          </p:nvGrpSpPr>
          <p:grpSpPr>
            <a:xfrm>
              <a:off x="6102295" y="1986170"/>
              <a:ext cx="498570" cy="210469"/>
              <a:chOff x="4457645" y="1668670"/>
              <a:chExt cx="498570" cy="210469"/>
            </a:xfrm>
          </p:grpSpPr>
          <p:sp>
            <p:nvSpPr>
              <p:cNvPr id="116" name="Oval 115">
                <a:extLst>
                  <a:ext uri="{FF2B5EF4-FFF2-40B4-BE49-F238E27FC236}">
                    <a16:creationId xmlns:a16="http://schemas.microsoft.com/office/drawing/2014/main" id="{80619C96-9534-5942-963C-F8959C86AD16}"/>
                  </a:ext>
                </a:extLst>
              </p:cNvPr>
              <p:cNvSpPr/>
              <p:nvPr/>
            </p:nvSpPr>
            <p:spPr>
              <a:xfrm>
                <a:off x="4745746" y="1668670"/>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17" name="Straight Connector 116">
                <a:extLst>
                  <a:ext uri="{FF2B5EF4-FFF2-40B4-BE49-F238E27FC236}">
                    <a16:creationId xmlns:a16="http://schemas.microsoft.com/office/drawing/2014/main" id="{420B6F5B-2270-5143-A068-5E6592D2F74C}"/>
                  </a:ext>
                </a:extLst>
              </p:cNvPr>
              <p:cNvCxnSpPr>
                <a:cxnSpLocks/>
              </p:cNvCxnSpPr>
              <p:nvPr/>
            </p:nvCxnSpPr>
            <p:spPr>
              <a:xfrm>
                <a:off x="4457645" y="1773904"/>
                <a:ext cx="28810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5" name="TextBox 114">
              <a:extLst>
                <a:ext uri="{FF2B5EF4-FFF2-40B4-BE49-F238E27FC236}">
                  <a16:creationId xmlns:a16="http://schemas.microsoft.com/office/drawing/2014/main" id="{E1022F38-99B8-5D45-9E8A-6CA1EEAAE7B0}"/>
                </a:ext>
              </a:extLst>
            </p:cNvPr>
            <p:cNvSpPr txBox="1"/>
            <p:nvPr/>
          </p:nvSpPr>
          <p:spPr>
            <a:xfrm>
              <a:off x="5336936" y="1702897"/>
              <a:ext cx="886064" cy="769441"/>
            </a:xfrm>
            <a:prstGeom prst="rect">
              <a:avLst/>
            </a:prstGeom>
            <a:solidFill>
              <a:schemeClr val="bg1"/>
            </a:solidFill>
          </p:spPr>
          <p:txBody>
            <a:bodyPr wrap="square" rtlCol="0" anchor="ctr">
              <a:spAutoFit/>
            </a:bodyPr>
            <a:lstStyle/>
            <a:p>
              <a:pPr algn="ctr"/>
              <a:r>
                <a:rPr lang="en-US" sz="1100" b="1" dirty="0">
                  <a:solidFill>
                    <a:srgbClr val="2A6042"/>
                  </a:solidFill>
                </a:rPr>
                <a:t>North West</a:t>
              </a:r>
            </a:p>
            <a:p>
              <a:pPr algn="ctr"/>
              <a:r>
                <a:rPr lang="en-US" sz="1100" dirty="0">
                  <a:solidFill>
                    <a:srgbClr val="2A6042"/>
                  </a:solidFill>
                </a:rPr>
                <a:t>Rick Holland</a:t>
              </a:r>
            </a:p>
          </p:txBody>
        </p:sp>
      </p:grpSp>
      <p:grpSp>
        <p:nvGrpSpPr>
          <p:cNvPr id="118" name="Group 117">
            <a:extLst>
              <a:ext uri="{FF2B5EF4-FFF2-40B4-BE49-F238E27FC236}">
                <a16:creationId xmlns:a16="http://schemas.microsoft.com/office/drawing/2014/main" id="{076F992C-039E-A947-BBDD-8DB68835C1AB}"/>
              </a:ext>
            </a:extLst>
          </p:cNvPr>
          <p:cNvGrpSpPr/>
          <p:nvPr/>
        </p:nvGrpSpPr>
        <p:grpSpPr>
          <a:xfrm>
            <a:off x="4106318" y="3792700"/>
            <a:ext cx="1981135" cy="600164"/>
            <a:chOff x="4287205" y="3606166"/>
            <a:chExt cx="1947359" cy="600164"/>
          </a:xfrm>
        </p:grpSpPr>
        <p:grpSp>
          <p:nvGrpSpPr>
            <p:cNvPr id="119" name="Group 118">
              <a:extLst>
                <a:ext uri="{FF2B5EF4-FFF2-40B4-BE49-F238E27FC236}">
                  <a16:creationId xmlns:a16="http://schemas.microsoft.com/office/drawing/2014/main" id="{49FB38E5-E3AA-1C4C-AD51-96E8CF3C5312}"/>
                </a:ext>
              </a:extLst>
            </p:cNvPr>
            <p:cNvGrpSpPr/>
            <p:nvPr/>
          </p:nvGrpSpPr>
          <p:grpSpPr>
            <a:xfrm>
              <a:off x="5128591" y="3769372"/>
              <a:ext cx="1105973" cy="210469"/>
              <a:chOff x="4027280" y="1662829"/>
              <a:chExt cx="1105973" cy="210469"/>
            </a:xfrm>
          </p:grpSpPr>
          <p:sp>
            <p:nvSpPr>
              <p:cNvPr id="121" name="Oval 120">
                <a:extLst>
                  <a:ext uri="{FF2B5EF4-FFF2-40B4-BE49-F238E27FC236}">
                    <a16:creationId xmlns:a16="http://schemas.microsoft.com/office/drawing/2014/main" id="{2CD0D876-EE8D-3D4D-9134-16979DE7452F}"/>
                  </a:ext>
                </a:extLst>
              </p:cNvPr>
              <p:cNvSpPr/>
              <p:nvPr/>
            </p:nvSpPr>
            <p:spPr>
              <a:xfrm>
                <a:off x="4922784" y="1662829"/>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22" name="Straight Connector 121">
                <a:extLst>
                  <a:ext uri="{FF2B5EF4-FFF2-40B4-BE49-F238E27FC236}">
                    <a16:creationId xmlns:a16="http://schemas.microsoft.com/office/drawing/2014/main" id="{CADABD95-CA27-E545-BEFA-C6D69B74A067}"/>
                  </a:ext>
                </a:extLst>
              </p:cNvPr>
              <p:cNvCxnSpPr>
                <a:cxnSpLocks/>
                <a:endCxn id="121" idx="2"/>
              </p:cNvCxnSpPr>
              <p:nvPr/>
            </p:nvCxnSpPr>
            <p:spPr>
              <a:xfrm flipV="1">
                <a:off x="4027280" y="1768064"/>
                <a:ext cx="895504" cy="584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0" name="TextBox 119">
              <a:extLst>
                <a:ext uri="{FF2B5EF4-FFF2-40B4-BE49-F238E27FC236}">
                  <a16:creationId xmlns:a16="http://schemas.microsoft.com/office/drawing/2014/main" id="{06C4D430-B57C-E949-9DC2-DEFBD90974DB}"/>
                </a:ext>
              </a:extLst>
            </p:cNvPr>
            <p:cNvSpPr txBox="1"/>
            <p:nvPr/>
          </p:nvSpPr>
          <p:spPr>
            <a:xfrm>
              <a:off x="4287205" y="3606166"/>
              <a:ext cx="1047565" cy="600164"/>
            </a:xfrm>
            <a:prstGeom prst="rect">
              <a:avLst/>
            </a:prstGeom>
            <a:solidFill>
              <a:schemeClr val="bg1"/>
            </a:solidFill>
          </p:spPr>
          <p:txBody>
            <a:bodyPr wrap="square" rtlCol="0" anchor="ctr">
              <a:spAutoFit/>
            </a:bodyPr>
            <a:lstStyle/>
            <a:p>
              <a:pPr algn="ctr"/>
              <a:r>
                <a:rPr lang="en-US" sz="1100" b="1" dirty="0">
                  <a:solidFill>
                    <a:srgbClr val="2A6042"/>
                  </a:solidFill>
                </a:rPr>
                <a:t>Wales</a:t>
              </a:r>
              <a:r>
                <a:rPr lang="en-US" sz="1100" dirty="0">
                  <a:solidFill>
                    <a:srgbClr val="2A6042"/>
                  </a:solidFill>
                </a:rPr>
                <a:t> </a:t>
              </a:r>
              <a:br>
                <a:rPr lang="en-US" sz="1100" dirty="0">
                  <a:solidFill>
                    <a:srgbClr val="2A6042"/>
                  </a:solidFill>
                </a:rPr>
              </a:br>
              <a:r>
                <a:rPr lang="en-US" sz="1100" dirty="0">
                  <a:solidFill>
                    <a:srgbClr val="2A6042"/>
                  </a:solidFill>
                </a:rPr>
                <a:t>David </a:t>
              </a:r>
              <a:r>
                <a:rPr lang="en-US" sz="1100" dirty="0" err="1">
                  <a:solidFill>
                    <a:srgbClr val="2A6042"/>
                  </a:solidFill>
                </a:rPr>
                <a:t>Cunnah</a:t>
              </a:r>
              <a:endParaRPr lang="en-US" sz="1100" dirty="0">
                <a:solidFill>
                  <a:srgbClr val="2A6042"/>
                </a:solidFill>
              </a:endParaRPr>
            </a:p>
          </p:txBody>
        </p:sp>
      </p:grpSp>
      <p:grpSp>
        <p:nvGrpSpPr>
          <p:cNvPr id="123" name="Group 122">
            <a:extLst>
              <a:ext uri="{FF2B5EF4-FFF2-40B4-BE49-F238E27FC236}">
                <a16:creationId xmlns:a16="http://schemas.microsoft.com/office/drawing/2014/main" id="{36AAD319-8F97-4C4C-9FA6-CA5E20892D46}"/>
              </a:ext>
            </a:extLst>
          </p:cNvPr>
          <p:cNvGrpSpPr/>
          <p:nvPr/>
        </p:nvGrpSpPr>
        <p:grpSpPr>
          <a:xfrm>
            <a:off x="4095466" y="4442666"/>
            <a:ext cx="1883568" cy="600164"/>
            <a:chOff x="4411826" y="4355283"/>
            <a:chExt cx="1757551" cy="600164"/>
          </a:xfrm>
        </p:grpSpPr>
        <p:grpSp>
          <p:nvGrpSpPr>
            <p:cNvPr id="124" name="Group 123">
              <a:extLst>
                <a:ext uri="{FF2B5EF4-FFF2-40B4-BE49-F238E27FC236}">
                  <a16:creationId xmlns:a16="http://schemas.microsoft.com/office/drawing/2014/main" id="{1E895BFE-A368-5642-9CD3-E6926960E159}"/>
                </a:ext>
              </a:extLst>
            </p:cNvPr>
            <p:cNvGrpSpPr/>
            <p:nvPr/>
          </p:nvGrpSpPr>
          <p:grpSpPr>
            <a:xfrm>
              <a:off x="5284219" y="4415935"/>
              <a:ext cx="885158" cy="210469"/>
              <a:chOff x="4182908" y="1596917"/>
              <a:chExt cx="885158" cy="210469"/>
            </a:xfrm>
          </p:grpSpPr>
          <p:sp>
            <p:nvSpPr>
              <p:cNvPr id="126" name="Oval 125">
                <a:extLst>
                  <a:ext uri="{FF2B5EF4-FFF2-40B4-BE49-F238E27FC236}">
                    <a16:creationId xmlns:a16="http://schemas.microsoft.com/office/drawing/2014/main" id="{E7F05CD9-F41D-734F-AA3E-8B6ACEF0A6D3}"/>
                  </a:ext>
                </a:extLst>
              </p:cNvPr>
              <p:cNvSpPr/>
              <p:nvPr/>
            </p:nvSpPr>
            <p:spPr>
              <a:xfrm>
                <a:off x="4857597" y="1596917"/>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27" name="Straight Connector 126">
                <a:extLst>
                  <a:ext uri="{FF2B5EF4-FFF2-40B4-BE49-F238E27FC236}">
                    <a16:creationId xmlns:a16="http://schemas.microsoft.com/office/drawing/2014/main" id="{00F53B1C-397A-8449-8650-E627334D671B}"/>
                  </a:ext>
                </a:extLst>
              </p:cNvPr>
              <p:cNvCxnSpPr>
                <a:cxnSpLocks/>
              </p:cNvCxnSpPr>
              <p:nvPr/>
            </p:nvCxnSpPr>
            <p:spPr>
              <a:xfrm>
                <a:off x="4182908" y="1708949"/>
                <a:ext cx="718466"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5" name="TextBox 124">
              <a:extLst>
                <a:ext uri="{FF2B5EF4-FFF2-40B4-BE49-F238E27FC236}">
                  <a16:creationId xmlns:a16="http://schemas.microsoft.com/office/drawing/2014/main" id="{459F55F7-3B62-654D-BD6E-389694F043DF}"/>
                </a:ext>
              </a:extLst>
            </p:cNvPr>
            <p:cNvSpPr txBox="1"/>
            <p:nvPr/>
          </p:nvSpPr>
          <p:spPr>
            <a:xfrm>
              <a:off x="4411826" y="4355283"/>
              <a:ext cx="995253" cy="600164"/>
            </a:xfrm>
            <a:prstGeom prst="rect">
              <a:avLst/>
            </a:prstGeom>
            <a:solidFill>
              <a:schemeClr val="bg1"/>
            </a:solidFill>
          </p:spPr>
          <p:txBody>
            <a:bodyPr wrap="square" rtlCol="0" anchor="ctr">
              <a:spAutoFit/>
            </a:bodyPr>
            <a:lstStyle/>
            <a:p>
              <a:pPr algn="ctr"/>
              <a:r>
                <a:rPr lang="en-US" sz="1100" b="1" dirty="0">
                  <a:solidFill>
                    <a:srgbClr val="2A6042"/>
                  </a:solidFill>
                </a:rPr>
                <a:t>South West </a:t>
              </a:r>
            </a:p>
            <a:p>
              <a:pPr algn="ctr"/>
              <a:r>
                <a:rPr lang="en-US" sz="1100" dirty="0">
                  <a:solidFill>
                    <a:srgbClr val="2A6042"/>
                  </a:solidFill>
                </a:rPr>
                <a:t>Layla Burrows</a:t>
              </a:r>
              <a:endParaRPr lang="en-US" sz="1100" dirty="0">
                <a:solidFill>
                  <a:srgbClr val="FF0000"/>
                </a:solidFill>
              </a:endParaRPr>
            </a:p>
          </p:txBody>
        </p:sp>
      </p:grpSp>
      <p:grpSp>
        <p:nvGrpSpPr>
          <p:cNvPr id="129" name="Group 128">
            <a:extLst>
              <a:ext uri="{FF2B5EF4-FFF2-40B4-BE49-F238E27FC236}">
                <a16:creationId xmlns:a16="http://schemas.microsoft.com/office/drawing/2014/main" id="{438E0574-21BA-A043-AD69-9430B5DAB7D3}"/>
              </a:ext>
            </a:extLst>
          </p:cNvPr>
          <p:cNvGrpSpPr/>
          <p:nvPr/>
        </p:nvGrpSpPr>
        <p:grpSpPr>
          <a:xfrm rot="10800000">
            <a:off x="7209803" y="3951897"/>
            <a:ext cx="751521" cy="210469"/>
            <a:chOff x="4467290" y="1428444"/>
            <a:chExt cx="751521" cy="210469"/>
          </a:xfrm>
        </p:grpSpPr>
        <p:sp>
          <p:nvSpPr>
            <p:cNvPr id="131" name="Oval 130">
              <a:extLst>
                <a:ext uri="{FF2B5EF4-FFF2-40B4-BE49-F238E27FC236}">
                  <a16:creationId xmlns:a16="http://schemas.microsoft.com/office/drawing/2014/main" id="{ED44B501-8667-F747-AEEB-763C0D7CAC4C}"/>
                </a:ext>
              </a:extLst>
            </p:cNvPr>
            <p:cNvSpPr/>
            <p:nvPr/>
          </p:nvSpPr>
          <p:spPr>
            <a:xfrm>
              <a:off x="5008342" y="1428444"/>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2" name="Straight Connector 131">
              <a:extLst>
                <a:ext uri="{FF2B5EF4-FFF2-40B4-BE49-F238E27FC236}">
                  <a16:creationId xmlns:a16="http://schemas.microsoft.com/office/drawing/2014/main" id="{9C4939A9-0BE7-6344-9650-EB3372F91EBB}"/>
                </a:ext>
              </a:extLst>
            </p:cNvPr>
            <p:cNvCxnSpPr>
              <a:cxnSpLocks/>
            </p:cNvCxnSpPr>
            <p:nvPr/>
          </p:nvCxnSpPr>
          <p:spPr>
            <a:xfrm rot="10800000" flipH="1">
              <a:off x="4467290" y="1531537"/>
              <a:ext cx="54631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0" name="TextBox 129">
            <a:extLst>
              <a:ext uri="{FF2B5EF4-FFF2-40B4-BE49-F238E27FC236}">
                <a16:creationId xmlns:a16="http://schemas.microsoft.com/office/drawing/2014/main" id="{BF3B854E-AD86-FE41-9932-7946948B703A}"/>
              </a:ext>
            </a:extLst>
          </p:cNvPr>
          <p:cNvSpPr txBox="1"/>
          <p:nvPr/>
        </p:nvSpPr>
        <p:spPr>
          <a:xfrm>
            <a:off x="7808892" y="3576445"/>
            <a:ext cx="1214872" cy="769441"/>
          </a:xfrm>
          <a:prstGeom prst="rect">
            <a:avLst/>
          </a:prstGeom>
          <a:solidFill>
            <a:schemeClr val="bg1"/>
          </a:solidFill>
        </p:spPr>
        <p:txBody>
          <a:bodyPr wrap="square" rtlCol="0" anchor="ctr">
            <a:spAutoFit/>
          </a:bodyPr>
          <a:lstStyle/>
          <a:p>
            <a:pPr algn="ctr"/>
            <a:r>
              <a:rPr lang="en-US" sz="1100" b="1" dirty="0">
                <a:solidFill>
                  <a:srgbClr val="2A6042"/>
                </a:solidFill>
              </a:rPr>
              <a:t>East of England</a:t>
            </a:r>
          </a:p>
          <a:p>
            <a:pPr algn="ctr"/>
            <a:r>
              <a:rPr lang="en-US" sz="1100" dirty="0">
                <a:solidFill>
                  <a:srgbClr val="2A6042"/>
                </a:solidFill>
              </a:rPr>
              <a:t>Howard Partridge</a:t>
            </a:r>
          </a:p>
        </p:txBody>
      </p:sp>
      <p:grpSp>
        <p:nvGrpSpPr>
          <p:cNvPr id="134" name="Group 133">
            <a:extLst>
              <a:ext uri="{FF2B5EF4-FFF2-40B4-BE49-F238E27FC236}">
                <a16:creationId xmlns:a16="http://schemas.microsoft.com/office/drawing/2014/main" id="{1361FC7C-8A8B-E643-A705-26F29E4CE9CD}"/>
              </a:ext>
            </a:extLst>
          </p:cNvPr>
          <p:cNvGrpSpPr/>
          <p:nvPr/>
        </p:nvGrpSpPr>
        <p:grpSpPr>
          <a:xfrm rot="5677897">
            <a:off x="7234162" y="2967380"/>
            <a:ext cx="210469" cy="933089"/>
            <a:chOff x="7451595" y="2365861"/>
            <a:chExt cx="210469" cy="933089"/>
          </a:xfrm>
        </p:grpSpPr>
        <p:sp>
          <p:nvSpPr>
            <p:cNvPr id="139" name="Oval 138">
              <a:extLst>
                <a:ext uri="{FF2B5EF4-FFF2-40B4-BE49-F238E27FC236}">
                  <a16:creationId xmlns:a16="http://schemas.microsoft.com/office/drawing/2014/main" id="{4B440C1E-2BE4-5A40-9C45-067D80464BB0}"/>
                </a:ext>
              </a:extLst>
            </p:cNvPr>
            <p:cNvSpPr/>
            <p:nvPr/>
          </p:nvSpPr>
          <p:spPr>
            <a:xfrm>
              <a:off x="7451595" y="3088481"/>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7" name="Straight Connector 136">
              <a:extLst>
                <a:ext uri="{FF2B5EF4-FFF2-40B4-BE49-F238E27FC236}">
                  <a16:creationId xmlns:a16="http://schemas.microsoft.com/office/drawing/2014/main" id="{EFF12D6E-ECEF-2844-BF05-3BB462A9DE01}"/>
                </a:ext>
              </a:extLst>
            </p:cNvPr>
            <p:cNvCxnSpPr>
              <a:cxnSpLocks/>
              <a:stCxn id="135" idx="1"/>
            </p:cNvCxnSpPr>
            <p:nvPr/>
          </p:nvCxnSpPr>
          <p:spPr>
            <a:xfrm rot="15922103" flipH="1" flipV="1">
              <a:off x="7146464" y="2732178"/>
              <a:ext cx="739561" cy="6927"/>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5" name="TextBox 134">
            <a:extLst>
              <a:ext uri="{FF2B5EF4-FFF2-40B4-BE49-F238E27FC236}">
                <a16:creationId xmlns:a16="http://schemas.microsoft.com/office/drawing/2014/main" id="{8CD0067F-232E-4E48-876C-E6A61D4E1BA5}"/>
              </a:ext>
            </a:extLst>
          </p:cNvPr>
          <p:cNvSpPr txBox="1"/>
          <p:nvPr/>
        </p:nvSpPr>
        <p:spPr>
          <a:xfrm>
            <a:off x="7808902" y="3189305"/>
            <a:ext cx="1214863" cy="430887"/>
          </a:xfrm>
          <a:prstGeom prst="rect">
            <a:avLst/>
          </a:prstGeom>
          <a:solidFill>
            <a:schemeClr val="bg1"/>
          </a:solidFill>
        </p:spPr>
        <p:txBody>
          <a:bodyPr wrap="square" rtlCol="0" anchor="ctr">
            <a:spAutoFit/>
          </a:bodyPr>
          <a:lstStyle/>
          <a:p>
            <a:pPr algn="ctr"/>
            <a:r>
              <a:rPr lang="en-US" sz="1100" b="1" dirty="0">
                <a:solidFill>
                  <a:srgbClr val="2A6042"/>
                </a:solidFill>
              </a:rPr>
              <a:t>East Midlands</a:t>
            </a:r>
          </a:p>
          <a:p>
            <a:pPr algn="ctr"/>
            <a:r>
              <a:rPr lang="en-US" sz="1100" dirty="0">
                <a:solidFill>
                  <a:srgbClr val="2A6042"/>
                </a:solidFill>
              </a:rPr>
              <a:t>Julian </a:t>
            </a:r>
            <a:r>
              <a:rPr lang="en-US" sz="1100" dirty="0" err="1">
                <a:solidFill>
                  <a:srgbClr val="2A6042"/>
                </a:solidFill>
              </a:rPr>
              <a:t>Bowrey</a:t>
            </a:r>
            <a:endParaRPr lang="en-US" sz="1100" dirty="0">
              <a:solidFill>
                <a:srgbClr val="2A6042"/>
              </a:solidFill>
            </a:endParaRPr>
          </a:p>
        </p:txBody>
      </p:sp>
      <p:sp>
        <p:nvSpPr>
          <p:cNvPr id="148" name="Slide Number Placeholder 4">
            <a:extLst>
              <a:ext uri="{FF2B5EF4-FFF2-40B4-BE49-F238E27FC236}">
                <a16:creationId xmlns:a16="http://schemas.microsoft.com/office/drawing/2014/main" id="{E7F0A111-E815-9F49-8C8A-5BF018232C48}"/>
              </a:ext>
            </a:extLst>
          </p:cNvPr>
          <p:cNvSpPr txBox="1">
            <a:spLocks/>
          </p:cNvSpPr>
          <p:nvPr/>
        </p:nvSpPr>
        <p:spPr>
          <a:xfrm>
            <a:off x="7086600" y="4869657"/>
            <a:ext cx="2057400" cy="273844"/>
          </a:xfrm>
          <a:prstGeom prst="rect">
            <a:avLst/>
          </a:prstGeom>
        </p:spPr>
        <p:txBody>
          <a:bodyPr vert="horz" lIns="91440" tIns="45720" rIns="91440" bIns="45720" rtlCol="0" anchor="ctr"/>
          <a:lstStyle>
            <a:defPPr>
              <a:defRPr lang="en-US"/>
            </a:defPPr>
            <a:lvl1pPr marL="0" algn="r" defTabSz="685800" rtl="0" eaLnBrk="1" latinLnBrk="0" hangingPunct="1">
              <a:defRPr sz="750" kern="1200">
                <a:solidFill>
                  <a:schemeClr val="accent3"/>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9B300B1C-C1E4-8748-BE64-222004E90874}" type="slidenum">
              <a:rPr lang="en-US">
                <a:solidFill>
                  <a:schemeClr val="bg1"/>
                </a:solidFill>
              </a:rPr>
              <a:pPr/>
              <a:t>12</a:t>
            </a:fld>
            <a:endParaRPr lang="en-US" dirty="0">
              <a:solidFill>
                <a:schemeClr val="bg1"/>
              </a:solidFill>
            </a:endParaRPr>
          </a:p>
        </p:txBody>
      </p:sp>
      <p:grpSp>
        <p:nvGrpSpPr>
          <p:cNvPr id="149" name="Group 148">
            <a:extLst>
              <a:ext uri="{FF2B5EF4-FFF2-40B4-BE49-F238E27FC236}">
                <a16:creationId xmlns:a16="http://schemas.microsoft.com/office/drawing/2014/main" id="{AFAD2004-364C-5743-8BC4-A3F3B11D3B40}"/>
              </a:ext>
            </a:extLst>
          </p:cNvPr>
          <p:cNvGrpSpPr/>
          <p:nvPr/>
        </p:nvGrpSpPr>
        <p:grpSpPr>
          <a:xfrm rot="5400000">
            <a:off x="7038415" y="2139398"/>
            <a:ext cx="210469" cy="1000161"/>
            <a:chOff x="6967710" y="2616652"/>
            <a:chExt cx="210469" cy="1000161"/>
          </a:xfrm>
        </p:grpSpPr>
        <p:sp>
          <p:nvSpPr>
            <p:cNvPr id="150" name="Oval 149">
              <a:extLst>
                <a:ext uri="{FF2B5EF4-FFF2-40B4-BE49-F238E27FC236}">
                  <a16:creationId xmlns:a16="http://schemas.microsoft.com/office/drawing/2014/main" id="{DB69C162-9CE7-B143-9298-AAB110A324E2}"/>
                </a:ext>
              </a:extLst>
            </p:cNvPr>
            <p:cNvSpPr/>
            <p:nvPr/>
          </p:nvSpPr>
          <p:spPr>
            <a:xfrm>
              <a:off x="6967710" y="3406344"/>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51" name="Straight Connector 150">
              <a:extLst>
                <a:ext uri="{FF2B5EF4-FFF2-40B4-BE49-F238E27FC236}">
                  <a16:creationId xmlns:a16="http://schemas.microsoft.com/office/drawing/2014/main" id="{FB6FE0C7-B9F0-D445-BB73-496DA79832F9}"/>
                </a:ext>
              </a:extLst>
            </p:cNvPr>
            <p:cNvCxnSpPr>
              <a:cxnSpLocks/>
              <a:endCxn id="150" idx="0"/>
            </p:cNvCxnSpPr>
            <p:nvPr/>
          </p:nvCxnSpPr>
          <p:spPr>
            <a:xfrm rot="16200000" flipH="1">
              <a:off x="6678099" y="3011498"/>
              <a:ext cx="789692"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E07F1FEA-C252-9248-BAA5-6C8492154074}"/>
              </a:ext>
            </a:extLst>
          </p:cNvPr>
          <p:cNvSpPr txBox="1"/>
          <p:nvPr/>
        </p:nvSpPr>
        <p:spPr>
          <a:xfrm>
            <a:off x="7643730" y="2119771"/>
            <a:ext cx="1380035" cy="769441"/>
          </a:xfrm>
          <a:prstGeom prst="rect">
            <a:avLst/>
          </a:prstGeom>
          <a:solidFill>
            <a:schemeClr val="bg1"/>
          </a:solidFill>
        </p:spPr>
        <p:txBody>
          <a:bodyPr wrap="square" rtlCol="0" anchor="ctr">
            <a:spAutoFit/>
          </a:bodyPr>
          <a:lstStyle/>
          <a:p>
            <a:pPr algn="ctr"/>
            <a:r>
              <a:rPr lang="en-US" sz="1100" b="1" dirty="0">
                <a:solidFill>
                  <a:srgbClr val="2A6042"/>
                </a:solidFill>
              </a:rPr>
              <a:t>North East, </a:t>
            </a:r>
            <a:br>
              <a:rPr lang="en-US" sz="1100" b="1" dirty="0">
                <a:solidFill>
                  <a:srgbClr val="2A6042"/>
                </a:solidFill>
              </a:rPr>
            </a:br>
            <a:r>
              <a:rPr lang="en-US" sz="1100" b="1" dirty="0">
                <a:solidFill>
                  <a:srgbClr val="2A6042"/>
                </a:solidFill>
              </a:rPr>
              <a:t>Yorkshire &amp; Humber</a:t>
            </a:r>
          </a:p>
          <a:p>
            <a:pPr algn="ctr"/>
            <a:r>
              <a:rPr lang="en-US" sz="1100" dirty="0">
                <a:solidFill>
                  <a:srgbClr val="2A6042"/>
                </a:solidFill>
              </a:rPr>
              <a:t>Lee Viney</a:t>
            </a:r>
          </a:p>
        </p:txBody>
      </p:sp>
      <p:grpSp>
        <p:nvGrpSpPr>
          <p:cNvPr id="153" name="Group 152">
            <a:extLst>
              <a:ext uri="{FF2B5EF4-FFF2-40B4-BE49-F238E27FC236}">
                <a16:creationId xmlns:a16="http://schemas.microsoft.com/office/drawing/2014/main" id="{A3457514-59BA-F14E-AADB-7D8B001786DB}"/>
              </a:ext>
            </a:extLst>
          </p:cNvPr>
          <p:cNvGrpSpPr/>
          <p:nvPr/>
        </p:nvGrpSpPr>
        <p:grpSpPr>
          <a:xfrm rot="5400000" flipV="1">
            <a:off x="6662579" y="4427151"/>
            <a:ext cx="493566" cy="210469"/>
            <a:chOff x="6574501" y="2025824"/>
            <a:chExt cx="493565" cy="210469"/>
          </a:xfrm>
        </p:grpSpPr>
        <p:sp>
          <p:nvSpPr>
            <p:cNvPr id="154" name="Oval 153">
              <a:extLst>
                <a:ext uri="{FF2B5EF4-FFF2-40B4-BE49-F238E27FC236}">
                  <a16:creationId xmlns:a16="http://schemas.microsoft.com/office/drawing/2014/main" id="{B488D31F-11CD-4740-9B71-B6A08864D147}"/>
                </a:ext>
              </a:extLst>
            </p:cNvPr>
            <p:cNvSpPr/>
            <p:nvPr/>
          </p:nvSpPr>
          <p:spPr>
            <a:xfrm>
              <a:off x="6574501" y="2025824"/>
              <a:ext cx="210469" cy="210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55" name="Straight Connector 154">
              <a:extLst>
                <a:ext uri="{FF2B5EF4-FFF2-40B4-BE49-F238E27FC236}">
                  <a16:creationId xmlns:a16="http://schemas.microsoft.com/office/drawing/2014/main" id="{E0141D8A-49A3-1449-BFF4-CAB7B9A4E114}"/>
                </a:ext>
              </a:extLst>
            </p:cNvPr>
            <p:cNvCxnSpPr>
              <a:cxnSpLocks/>
            </p:cNvCxnSpPr>
            <p:nvPr/>
          </p:nvCxnSpPr>
          <p:spPr>
            <a:xfrm rot="5400000" flipV="1">
              <a:off x="6872197" y="1922445"/>
              <a:ext cx="0" cy="39173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C18A7DC2-587D-3A4D-9874-39025556F15D}"/>
              </a:ext>
            </a:extLst>
          </p:cNvPr>
          <p:cNvSpPr txBox="1"/>
          <p:nvPr/>
        </p:nvSpPr>
        <p:spPr>
          <a:xfrm>
            <a:off x="7829550" y="4300272"/>
            <a:ext cx="1200942" cy="600164"/>
          </a:xfrm>
          <a:prstGeom prst="rect">
            <a:avLst/>
          </a:prstGeom>
          <a:solidFill>
            <a:schemeClr val="bg1"/>
          </a:solidFill>
        </p:spPr>
        <p:txBody>
          <a:bodyPr wrap="square" rtlCol="0" anchor="ctr">
            <a:spAutoFit/>
          </a:bodyPr>
          <a:lstStyle/>
          <a:p>
            <a:pPr algn="ctr"/>
            <a:r>
              <a:rPr lang="en-US" sz="1100" b="1" dirty="0">
                <a:solidFill>
                  <a:srgbClr val="2A6042"/>
                </a:solidFill>
              </a:rPr>
              <a:t>South East </a:t>
            </a:r>
            <a:br>
              <a:rPr lang="en-US" sz="1100" b="1" dirty="0">
                <a:solidFill>
                  <a:srgbClr val="2A6042"/>
                </a:solidFill>
              </a:rPr>
            </a:br>
            <a:r>
              <a:rPr lang="en-US" sz="1100" b="1" dirty="0">
                <a:solidFill>
                  <a:srgbClr val="2A6042"/>
                </a:solidFill>
              </a:rPr>
              <a:t>and London</a:t>
            </a:r>
          </a:p>
          <a:p>
            <a:pPr algn="ctr"/>
            <a:r>
              <a:rPr lang="en-US" sz="1100" dirty="0">
                <a:solidFill>
                  <a:srgbClr val="2A6042"/>
                </a:solidFill>
              </a:rPr>
              <a:t>David Legg</a:t>
            </a:r>
          </a:p>
        </p:txBody>
      </p:sp>
      <p:cxnSp>
        <p:nvCxnSpPr>
          <p:cNvPr id="3" name="Straight Connector 2">
            <a:extLst>
              <a:ext uri="{FF2B5EF4-FFF2-40B4-BE49-F238E27FC236}">
                <a16:creationId xmlns:a16="http://schemas.microsoft.com/office/drawing/2014/main" id="{C52C9441-1D65-4117-A9B0-BC6D5B148D25}"/>
              </a:ext>
            </a:extLst>
          </p:cNvPr>
          <p:cNvCxnSpPr>
            <a:cxnSpLocks/>
          </p:cNvCxnSpPr>
          <p:nvPr/>
        </p:nvCxnSpPr>
        <p:spPr>
          <a:xfrm flipV="1">
            <a:off x="6896619" y="4779170"/>
            <a:ext cx="932932" cy="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shape&#10;&#10;Description automatically generated">
            <a:extLst>
              <a:ext uri="{FF2B5EF4-FFF2-40B4-BE49-F238E27FC236}">
                <a16:creationId xmlns:a16="http://schemas.microsoft.com/office/drawing/2014/main" id="{95B90367-344F-40F8-BC03-5A7CFAC117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063" y="4362355"/>
            <a:ext cx="1478608" cy="476011"/>
          </a:xfrm>
          <a:prstGeom prst="rect">
            <a:avLst/>
          </a:prstGeom>
        </p:spPr>
      </p:pic>
      <p:sp>
        <p:nvSpPr>
          <p:cNvPr id="56" name="TextBox 55">
            <a:extLst>
              <a:ext uri="{FF2B5EF4-FFF2-40B4-BE49-F238E27FC236}">
                <a16:creationId xmlns:a16="http://schemas.microsoft.com/office/drawing/2014/main" id="{69FC6310-AB75-48C8-B2D9-ABA724BEE1B8}"/>
              </a:ext>
            </a:extLst>
          </p:cNvPr>
          <p:cNvSpPr txBox="1"/>
          <p:nvPr/>
        </p:nvSpPr>
        <p:spPr>
          <a:xfrm>
            <a:off x="335698" y="321104"/>
            <a:ext cx="4801922" cy="1431161"/>
          </a:xfrm>
          <a:prstGeom prst="rect">
            <a:avLst/>
          </a:prstGeom>
          <a:noFill/>
        </p:spPr>
        <p:txBody>
          <a:bodyPr wrap="square" rtlCol="0" anchor="t">
            <a:spAutoFit/>
          </a:bodyPr>
          <a:lstStyle/>
          <a:p>
            <a:pPr lvl="0">
              <a:defRPr/>
            </a:pPr>
            <a:r>
              <a:rPr lang="en-US" sz="2700" spc="-113" dirty="0">
                <a:solidFill>
                  <a:srgbClr val="FFFFFF"/>
                </a:solidFill>
                <a:latin typeface="Arial" panose="020B0604020202020204" pitchFamily="34" charset="0"/>
                <a:cs typeface="Arial" panose="020B0604020202020204" pitchFamily="34" charset="0"/>
              </a:rPr>
              <a:t>Innovate UK regional team working to:</a:t>
            </a:r>
          </a:p>
          <a:p>
            <a:pPr lvl="0">
              <a:defRPr/>
            </a:pPr>
            <a:endParaRPr lang="en-US" sz="3300" b="1" spc="-113" dirty="0">
              <a:solidFill>
                <a:srgbClr val="FFFFFF"/>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C9C8DD5-410C-48E2-8383-C9F18B7CE9EB}"/>
              </a:ext>
            </a:extLst>
          </p:cNvPr>
          <p:cNvSpPr txBox="1"/>
          <p:nvPr/>
        </p:nvSpPr>
        <p:spPr>
          <a:xfrm>
            <a:off x="399558" y="1254798"/>
            <a:ext cx="2555168" cy="2181366"/>
          </a:xfrm>
          <a:prstGeom prst="rect">
            <a:avLst/>
          </a:prstGeom>
          <a:noFill/>
        </p:spPr>
        <p:txBody>
          <a:bodyPr wrap="square" lIns="0" rIns="0" rtlCol="0">
            <a:spAutoFit/>
          </a:bodyPr>
          <a:lstStyle/>
          <a:p>
            <a:pPr marL="257175" indent="-257175">
              <a:buFont typeface="Arial" panose="020B0604020202020204" pitchFamily="34" charset="0"/>
              <a:buChar char="•"/>
            </a:pPr>
            <a:r>
              <a:rPr lang="en-US" sz="1050" dirty="0">
                <a:solidFill>
                  <a:srgbClr val="FFFFFF"/>
                </a:solidFill>
                <a:latin typeface="Arial" panose="020B0604020202020204" pitchFamily="34" charset="0"/>
                <a:ea typeface="Rockwell Nova Light" charset="0"/>
                <a:cs typeface="Arial" panose="020B0604020202020204" pitchFamily="34" charset="0"/>
              </a:rPr>
              <a:t>Strengthen relationships with key stakeholders – innovation/business support</a:t>
            </a:r>
          </a:p>
          <a:p>
            <a:endParaRPr lang="en-US" sz="675" dirty="0">
              <a:solidFill>
                <a:srgbClr val="FFFFFF"/>
              </a:solidFill>
              <a:latin typeface="Arial" panose="020B0604020202020204" pitchFamily="34" charset="0"/>
              <a:ea typeface="Rockwell Nova Light" charset="0"/>
              <a:cs typeface="Arial" panose="020B0604020202020204" pitchFamily="34" charset="0"/>
            </a:endParaRPr>
          </a:p>
          <a:p>
            <a:pPr marL="257175" indent="-257175">
              <a:buFont typeface="Arial" panose="020B0604020202020204" pitchFamily="34" charset="0"/>
              <a:buChar char="•"/>
            </a:pPr>
            <a:r>
              <a:rPr lang="en-US" sz="1050" dirty="0">
                <a:solidFill>
                  <a:srgbClr val="FFFFFF"/>
                </a:solidFill>
                <a:latin typeface="Arial" panose="020B0604020202020204" pitchFamily="34" charset="0"/>
                <a:ea typeface="Rockwell Nova Light" charset="0"/>
                <a:cs typeface="Arial" panose="020B0604020202020204" pitchFamily="34" charset="0"/>
              </a:rPr>
              <a:t>Understand areas of strength and opportunities across academia and industry </a:t>
            </a:r>
          </a:p>
          <a:p>
            <a:pPr marL="257175" indent="-257175">
              <a:buFont typeface="Arial" panose="020B0604020202020204" pitchFamily="34" charset="0"/>
              <a:buChar char="•"/>
            </a:pPr>
            <a:endParaRPr lang="en-US" sz="675" dirty="0">
              <a:solidFill>
                <a:srgbClr val="FFFFFF"/>
              </a:solidFill>
              <a:latin typeface="Arial" panose="020B0604020202020204" pitchFamily="34" charset="0"/>
              <a:ea typeface="Rockwell Nova Light" charset="0"/>
              <a:cs typeface="Arial" panose="020B0604020202020204" pitchFamily="34" charset="0"/>
            </a:endParaRPr>
          </a:p>
          <a:p>
            <a:pPr marL="257175" indent="-257175">
              <a:buFont typeface="Arial" panose="020B0604020202020204" pitchFamily="34" charset="0"/>
              <a:buChar char="•"/>
            </a:pPr>
            <a:r>
              <a:rPr lang="en-US" sz="1050" dirty="0">
                <a:solidFill>
                  <a:srgbClr val="FFFFFF"/>
                </a:solidFill>
                <a:latin typeface="Arial" panose="020B0604020202020204" pitchFamily="34" charset="0"/>
                <a:ea typeface="Rockwell Nova Light" charset="0"/>
                <a:cs typeface="Arial" panose="020B0604020202020204" pitchFamily="34" charset="0"/>
              </a:rPr>
              <a:t>Ensure coherent innovation strategy and investment across the UK</a:t>
            </a:r>
          </a:p>
          <a:p>
            <a:endParaRPr lang="en-US" sz="675" dirty="0">
              <a:solidFill>
                <a:srgbClr val="FFFFFF"/>
              </a:solidFill>
              <a:latin typeface="Arial" panose="020B0604020202020204" pitchFamily="34" charset="0"/>
              <a:ea typeface="Rockwell Nova Light" charset="0"/>
              <a:cs typeface="Arial" panose="020B0604020202020204" pitchFamily="34" charset="0"/>
            </a:endParaRPr>
          </a:p>
          <a:p>
            <a:pPr marL="257175" indent="-257175">
              <a:buFont typeface="Arial" panose="020B0604020202020204" pitchFamily="34" charset="0"/>
              <a:buChar char="•"/>
            </a:pPr>
            <a:r>
              <a:rPr lang="en-US" sz="1050" dirty="0">
                <a:solidFill>
                  <a:srgbClr val="FFFFFF"/>
                </a:solidFill>
                <a:latin typeface="Arial" panose="020B0604020202020204" pitchFamily="34" charset="0"/>
                <a:ea typeface="Rockwell Nova Light" charset="0"/>
                <a:cs typeface="Arial" panose="020B0604020202020204" pitchFamily="34" charset="0"/>
              </a:rPr>
              <a:t>Working with stakeholders so that no grant applicant is disadvantaged because of their geography</a:t>
            </a:r>
          </a:p>
        </p:txBody>
      </p:sp>
    </p:spTree>
    <p:extLst>
      <p:ext uri="{BB962C8B-B14F-4D97-AF65-F5344CB8AC3E}">
        <p14:creationId xmlns:p14="http://schemas.microsoft.com/office/powerpoint/2010/main" val="3630541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5E55439-1B72-3341-B837-18F4BD789DA6}"/>
              </a:ext>
            </a:extLst>
          </p:cNvPr>
          <p:cNvSpPr/>
          <p:nvPr/>
        </p:nvSpPr>
        <p:spPr>
          <a:xfrm flipH="1">
            <a:off x="9143999" y="0"/>
            <a:ext cx="45719"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Arial" panose="020B0604020202020204"/>
              </a:rPr>
              <a:t>N  </a:t>
            </a:r>
            <a:endParaRPr lang="en-US" dirty="0">
              <a:solidFill>
                <a:srgbClr val="FFFFFF"/>
              </a:solidFill>
              <a:latin typeface="Arial" panose="020B0604020202020204"/>
            </a:endParaRPr>
          </a:p>
        </p:txBody>
      </p:sp>
      <p:sp>
        <p:nvSpPr>
          <p:cNvPr id="9" name="TextBox 8">
            <a:extLst>
              <a:ext uri="{FF2B5EF4-FFF2-40B4-BE49-F238E27FC236}">
                <a16:creationId xmlns:a16="http://schemas.microsoft.com/office/drawing/2014/main" id="{DE67786B-8CF6-7140-A9BE-F2F0A0F1F7F0}"/>
              </a:ext>
            </a:extLst>
          </p:cNvPr>
          <p:cNvSpPr txBox="1"/>
          <p:nvPr/>
        </p:nvSpPr>
        <p:spPr>
          <a:xfrm>
            <a:off x="57578" y="63654"/>
            <a:ext cx="4767342" cy="461665"/>
          </a:xfrm>
          <a:prstGeom prst="rect">
            <a:avLst/>
          </a:prstGeom>
          <a:noFill/>
        </p:spPr>
        <p:txBody>
          <a:bodyPr wrap="square" lIns="91440" tIns="45720" rIns="91440" bIns="45720" rtlCol="0" anchor="t">
            <a:spAutoFit/>
          </a:bodyPr>
          <a:lstStyle/>
          <a:p>
            <a:r>
              <a:rPr lang="en-US" sz="2400" spc="-113" dirty="0">
                <a:solidFill>
                  <a:srgbClr val="2E2D62"/>
                </a:solidFill>
                <a:cs typeface="Arial"/>
              </a:rPr>
              <a:t>Key facts (Northern Ireland)</a:t>
            </a:r>
          </a:p>
        </p:txBody>
      </p:sp>
      <p:sp>
        <p:nvSpPr>
          <p:cNvPr id="11" name="Rectangle 10">
            <a:extLst>
              <a:ext uri="{FF2B5EF4-FFF2-40B4-BE49-F238E27FC236}">
                <a16:creationId xmlns:a16="http://schemas.microsoft.com/office/drawing/2014/main" id="{199B9C84-EC32-8D43-84A3-49407FE0A64E}"/>
              </a:ext>
            </a:extLst>
          </p:cNvPr>
          <p:cNvSpPr/>
          <p:nvPr/>
        </p:nvSpPr>
        <p:spPr>
          <a:xfrm>
            <a:off x="225049" y="684389"/>
            <a:ext cx="7281500" cy="3706143"/>
          </a:xfrm>
          <a:prstGeom prst="rect">
            <a:avLst/>
          </a:prstGeom>
        </p:spPr>
        <p:txBody>
          <a:bodyPr wrap="square" lIns="91440" tIns="45720" rIns="91440" bIns="45720" anchor="t">
            <a:spAutoFit/>
          </a:bodyPr>
          <a:lstStyle/>
          <a:p>
            <a:endParaRPr lang="en-GB" sz="1800" dirty="0">
              <a:solidFill>
                <a:schemeClr val="bg2">
                  <a:lumMod val="50000"/>
                </a:schemeClr>
              </a:solidFill>
              <a:latin typeface="Arial" panose="020B0604020202020204" pitchFamily="34" charset="0"/>
              <a:ea typeface="Calibri" panose="020F0502020204030204" pitchFamily="34" charset="0"/>
              <a:cs typeface="Arial" panose="020B0604020202020204" pitchFamily="34" charset="0"/>
            </a:endParaRPr>
          </a:p>
          <a:p>
            <a:pPr marL="285750" indent="-285750">
              <a:spcAft>
                <a:spcPts val="500"/>
              </a:spcAft>
              <a:buFont typeface="Arial"/>
              <a:buChar char="•"/>
            </a:pPr>
            <a:r>
              <a:rPr lang="en-GB" sz="2000" dirty="0">
                <a:solidFill>
                  <a:schemeClr val="tx1">
                    <a:lumMod val="50000"/>
                  </a:schemeClr>
                </a:solidFill>
                <a:latin typeface="Arial"/>
                <a:ea typeface="Arial"/>
                <a:cs typeface="Arial"/>
              </a:rPr>
              <a:t>2014-2021 Northern Ireland received £160m of Innovate UK funding – 2.4% of all funding</a:t>
            </a:r>
          </a:p>
          <a:p>
            <a:pPr marL="285750" indent="-285750">
              <a:spcAft>
                <a:spcPts val="500"/>
              </a:spcAft>
              <a:buFont typeface="Arial"/>
              <a:buChar char="•"/>
            </a:pPr>
            <a:r>
              <a:rPr lang="en-GB" sz="2000" dirty="0">
                <a:solidFill>
                  <a:schemeClr val="tx1">
                    <a:lumMod val="50000"/>
                  </a:schemeClr>
                </a:solidFill>
                <a:latin typeface="Arial"/>
                <a:ea typeface="Arial"/>
                <a:cs typeface="Arial"/>
              </a:rPr>
              <a:t>Northern Ireland has the lowest amount of applications to Innovate UK – 1.4% of all applications</a:t>
            </a:r>
            <a:endParaRPr lang="en-GB" sz="2000" dirty="0">
              <a:solidFill>
                <a:schemeClr val="tx1">
                  <a:lumMod val="50000"/>
                </a:schemeClr>
              </a:solidFill>
              <a:latin typeface="Calibri"/>
              <a:ea typeface="Arial"/>
              <a:cs typeface="Arial" panose="020B0604020202020204" pitchFamily="34" charset="0"/>
            </a:endParaRPr>
          </a:p>
          <a:p>
            <a:pPr marL="285750" indent="-285750">
              <a:spcAft>
                <a:spcPts val="500"/>
              </a:spcAft>
              <a:buFont typeface="Arial"/>
              <a:buChar char="•"/>
            </a:pPr>
            <a:r>
              <a:rPr lang="en-GB" sz="2000" dirty="0">
                <a:solidFill>
                  <a:schemeClr val="tx1">
                    <a:lumMod val="50000"/>
                  </a:schemeClr>
                </a:solidFill>
                <a:latin typeface="Arial"/>
                <a:cs typeface="Arial"/>
              </a:rPr>
              <a:t>The aggregate success rate of Northern Ireland applications was 24% (joint rank 1 with Wales)</a:t>
            </a:r>
          </a:p>
          <a:p>
            <a:pPr marL="285750" indent="-285750">
              <a:spcAft>
                <a:spcPts val="500"/>
              </a:spcAft>
              <a:buFont typeface="Arial"/>
              <a:buChar char="•"/>
            </a:pPr>
            <a:r>
              <a:rPr lang="en-GB" sz="2000" dirty="0">
                <a:solidFill>
                  <a:schemeClr val="tx1">
                    <a:lumMod val="50000"/>
                  </a:schemeClr>
                </a:solidFill>
                <a:latin typeface="Arial"/>
                <a:cs typeface="Arial"/>
              </a:rPr>
              <a:t>The number of applications and the size of applications is small. </a:t>
            </a:r>
          </a:p>
          <a:p>
            <a:pPr marL="285750" indent="-285750">
              <a:spcAft>
                <a:spcPts val="500"/>
              </a:spcAft>
              <a:buFont typeface="Arial"/>
              <a:buChar char="•"/>
            </a:pPr>
            <a:endParaRPr lang="en-GB" sz="1800" dirty="0">
              <a:solidFill>
                <a:schemeClr val="tx1">
                  <a:lumMod val="50000"/>
                </a:schemeClr>
              </a:solidFill>
              <a:latin typeface="Arial"/>
              <a:cs typeface="Arial"/>
            </a:endParaRPr>
          </a:p>
          <a:p>
            <a:pPr marL="285750" indent="-285750">
              <a:spcAft>
                <a:spcPts val="500"/>
              </a:spcAft>
              <a:buFont typeface="Arial"/>
              <a:buChar char="•"/>
            </a:pPr>
            <a:endParaRPr lang="en-GB" sz="1800" dirty="0">
              <a:solidFill>
                <a:schemeClr val="tx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750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22E7E05-DEBD-44AE-8948-F61646584273}"/>
              </a:ext>
            </a:extLst>
          </p:cNvPr>
          <p:cNvPicPr>
            <a:picLocks noGrp="1" noChangeAspect="1"/>
          </p:cNvPicPr>
          <p:nvPr>
            <p:ph sz="half" idx="1"/>
          </p:nvPr>
        </p:nvPicPr>
        <p:blipFill>
          <a:blip r:embed="rId3"/>
          <a:stretch>
            <a:fillRect/>
          </a:stretch>
        </p:blipFill>
        <p:spPr>
          <a:xfrm>
            <a:off x="414374" y="1385360"/>
            <a:ext cx="4100477" cy="2500772"/>
          </a:xfrm>
        </p:spPr>
      </p:pic>
      <p:pic>
        <p:nvPicPr>
          <p:cNvPr id="12" name="Content Placeholder 11">
            <a:extLst>
              <a:ext uri="{FF2B5EF4-FFF2-40B4-BE49-F238E27FC236}">
                <a16:creationId xmlns:a16="http://schemas.microsoft.com/office/drawing/2014/main" id="{23B8F6CD-19B2-4442-A6A1-F8B05731EF92}"/>
              </a:ext>
            </a:extLst>
          </p:cNvPr>
          <p:cNvPicPr>
            <a:picLocks noGrp="1" noChangeAspect="1"/>
          </p:cNvPicPr>
          <p:nvPr>
            <p:ph sz="half" idx="2"/>
          </p:nvPr>
        </p:nvPicPr>
        <p:blipFill>
          <a:blip r:embed="rId4"/>
          <a:stretch>
            <a:fillRect/>
          </a:stretch>
        </p:blipFill>
        <p:spPr>
          <a:xfrm>
            <a:off x="4629151" y="1385360"/>
            <a:ext cx="3886200" cy="2500772"/>
          </a:xfrm>
        </p:spPr>
      </p:pic>
      <p:sp>
        <p:nvSpPr>
          <p:cNvPr id="14" name="TextBox 13">
            <a:extLst>
              <a:ext uri="{FF2B5EF4-FFF2-40B4-BE49-F238E27FC236}">
                <a16:creationId xmlns:a16="http://schemas.microsoft.com/office/drawing/2014/main" id="{B9E2FEC4-0327-4DF8-A42B-680589BC866E}"/>
              </a:ext>
            </a:extLst>
          </p:cNvPr>
          <p:cNvSpPr txBox="1"/>
          <p:nvPr/>
        </p:nvSpPr>
        <p:spPr>
          <a:xfrm>
            <a:off x="4792133" y="4134158"/>
            <a:ext cx="4572000" cy="584775"/>
          </a:xfrm>
          <a:prstGeom prst="rect">
            <a:avLst/>
          </a:prstGeom>
          <a:noFill/>
        </p:spPr>
        <p:txBody>
          <a:bodyPr wrap="square">
            <a:spAutoFit/>
          </a:bodyPr>
          <a:lstStyle/>
          <a:p>
            <a:r>
              <a:rPr lang="en-GB" sz="1600" dirty="0"/>
              <a:t>https://apply-for-innovation-funding.service.gov.uk/</a:t>
            </a:r>
          </a:p>
        </p:txBody>
      </p:sp>
      <p:sp>
        <p:nvSpPr>
          <p:cNvPr id="18" name="TextBox 17">
            <a:extLst>
              <a:ext uri="{FF2B5EF4-FFF2-40B4-BE49-F238E27FC236}">
                <a16:creationId xmlns:a16="http://schemas.microsoft.com/office/drawing/2014/main" id="{E7B11976-EE91-4967-A1A1-93BB88801A44}"/>
              </a:ext>
            </a:extLst>
          </p:cNvPr>
          <p:cNvSpPr txBox="1"/>
          <p:nvPr/>
        </p:nvSpPr>
        <p:spPr>
          <a:xfrm>
            <a:off x="414374" y="4134158"/>
            <a:ext cx="3706070" cy="369332"/>
          </a:xfrm>
          <a:prstGeom prst="rect">
            <a:avLst/>
          </a:prstGeom>
          <a:noFill/>
        </p:spPr>
        <p:txBody>
          <a:bodyPr wrap="square">
            <a:spAutoFit/>
          </a:bodyPr>
          <a:lstStyle/>
          <a:p>
            <a:r>
              <a:rPr lang="en-GB" sz="1800" dirty="0"/>
              <a:t>https://www.ukri.org/opportunity/</a:t>
            </a:r>
          </a:p>
        </p:txBody>
      </p:sp>
      <p:sp>
        <p:nvSpPr>
          <p:cNvPr id="19" name="TextBox 18">
            <a:extLst>
              <a:ext uri="{FF2B5EF4-FFF2-40B4-BE49-F238E27FC236}">
                <a16:creationId xmlns:a16="http://schemas.microsoft.com/office/drawing/2014/main" id="{9A367115-1CCC-46C2-9AF4-A21EC887769E}"/>
              </a:ext>
            </a:extLst>
          </p:cNvPr>
          <p:cNvSpPr txBox="1"/>
          <p:nvPr/>
        </p:nvSpPr>
        <p:spPr>
          <a:xfrm>
            <a:off x="302505" y="258887"/>
            <a:ext cx="5869695" cy="507831"/>
          </a:xfrm>
          <a:prstGeom prst="rect">
            <a:avLst/>
          </a:prstGeom>
          <a:noFill/>
        </p:spPr>
        <p:txBody>
          <a:bodyPr wrap="square" rtlCol="0" anchor="t">
            <a:spAutoFit/>
          </a:bodyPr>
          <a:lstStyle/>
          <a:p>
            <a:r>
              <a:rPr lang="en-US" sz="2700" spc="-120" dirty="0">
                <a:solidFill>
                  <a:srgbClr val="2E2D62"/>
                </a:solidFill>
                <a:latin typeface="Arial" panose="020B0604020202020204" pitchFamily="34" charset="0"/>
                <a:cs typeface="Arial" panose="020B0604020202020204" pitchFamily="34" charset="0"/>
              </a:rPr>
              <a:t>Live Funding Opportunities</a:t>
            </a:r>
          </a:p>
        </p:txBody>
      </p:sp>
    </p:spTree>
    <p:extLst>
      <p:ext uri="{BB962C8B-B14F-4D97-AF65-F5344CB8AC3E}">
        <p14:creationId xmlns:p14="http://schemas.microsoft.com/office/powerpoint/2010/main" val="2741929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A367115-1CCC-46C2-9AF4-A21EC887769E}"/>
              </a:ext>
            </a:extLst>
          </p:cNvPr>
          <p:cNvSpPr txBox="1"/>
          <p:nvPr/>
        </p:nvSpPr>
        <p:spPr>
          <a:xfrm>
            <a:off x="628649" y="218317"/>
            <a:ext cx="7886699" cy="699516"/>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100" kern="1200" spc="-120">
                <a:solidFill>
                  <a:schemeClr val="tx1"/>
                </a:solidFill>
                <a:latin typeface="+mj-lt"/>
                <a:ea typeface="+mj-ea"/>
                <a:cs typeface="+mj-cs"/>
              </a:rPr>
              <a:t>Live Funding Opportunities</a:t>
            </a:r>
          </a:p>
        </p:txBody>
      </p:sp>
      <p:pic>
        <p:nvPicPr>
          <p:cNvPr id="7" name="Picture 6">
            <a:extLst>
              <a:ext uri="{FF2B5EF4-FFF2-40B4-BE49-F238E27FC236}">
                <a16:creationId xmlns:a16="http://schemas.microsoft.com/office/drawing/2014/main" id="{361EF911-4495-4CB4-8E12-FC758764B50D}"/>
              </a:ext>
            </a:extLst>
          </p:cNvPr>
          <p:cNvPicPr>
            <a:picLocks noChangeAspect="1"/>
          </p:cNvPicPr>
          <p:nvPr/>
        </p:nvPicPr>
        <p:blipFill>
          <a:blip r:embed="rId3"/>
          <a:stretch>
            <a:fillRect/>
          </a:stretch>
        </p:blipFill>
        <p:spPr>
          <a:xfrm>
            <a:off x="852355" y="1043126"/>
            <a:ext cx="6225344" cy="3330560"/>
          </a:xfrm>
          <a:prstGeom prst="rect">
            <a:avLst/>
          </a:prstGeom>
        </p:spPr>
      </p:pic>
    </p:spTree>
    <p:extLst>
      <p:ext uri="{BB962C8B-B14F-4D97-AF65-F5344CB8AC3E}">
        <p14:creationId xmlns:p14="http://schemas.microsoft.com/office/powerpoint/2010/main" val="1020622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E1ABBF-E4F7-4A9D-A69D-8217135BAC7A}"/>
              </a:ext>
            </a:extLst>
          </p:cNvPr>
          <p:cNvSpPr txBox="1"/>
          <p:nvPr/>
        </p:nvSpPr>
        <p:spPr>
          <a:xfrm>
            <a:off x="278322" y="753144"/>
            <a:ext cx="3316525" cy="761891"/>
          </a:xfrm>
          <a:prstGeom prst="rect">
            <a:avLst/>
          </a:prstGeom>
        </p:spPr>
        <p:txBody>
          <a:bodyPr vert="horz" lIns="68580" tIns="34291" rIns="68580" bIns="34291" rtlCol="0" anchor="ctr">
            <a:normAutofit fontScale="92500" lnSpcReduction="10000"/>
          </a:bodyPr>
          <a:lstStyle/>
          <a:p>
            <a:pPr>
              <a:lnSpc>
                <a:spcPct val="90000"/>
              </a:lnSpc>
              <a:spcBef>
                <a:spcPct val="0"/>
              </a:spcBef>
              <a:spcAft>
                <a:spcPts val="451"/>
              </a:spcAft>
              <a:defRPr/>
            </a:pPr>
            <a:r>
              <a:rPr lang="en-US" sz="3000" b="1" cap="small" dirty="0">
                <a:solidFill>
                  <a:schemeClr val="accent1">
                    <a:lumMod val="75000"/>
                  </a:schemeClr>
                </a:solidFill>
                <a:latin typeface="+mj-lt"/>
                <a:ea typeface="+mj-ea"/>
                <a:cs typeface="+mj-cs"/>
              </a:rPr>
              <a:t>The Catapult Network</a:t>
            </a:r>
          </a:p>
        </p:txBody>
      </p:sp>
      <p:sp>
        <p:nvSpPr>
          <p:cNvPr id="2" name="Content Placeholder 2">
            <a:extLst>
              <a:ext uri="{FF2B5EF4-FFF2-40B4-BE49-F238E27FC236}">
                <a16:creationId xmlns:a16="http://schemas.microsoft.com/office/drawing/2014/main" id="{85FC5268-DF3F-4012-8102-F7AA8DCFC766}"/>
              </a:ext>
            </a:extLst>
          </p:cNvPr>
          <p:cNvSpPr txBox="1">
            <a:spLocks/>
          </p:cNvSpPr>
          <p:nvPr/>
        </p:nvSpPr>
        <p:spPr>
          <a:xfrm>
            <a:off x="296921" y="1446281"/>
            <a:ext cx="3954474" cy="524333"/>
          </a:xfrm>
          <a:prstGeom prst="rect">
            <a:avLst/>
          </a:prstGeom>
        </p:spPr>
        <p:txBody>
          <a:bodyPr vert="horz" lIns="68580" tIns="34291" rIns="68580" bIns="3429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chemeClr val="accent1">
                    <a:lumMod val="75000"/>
                  </a:schemeClr>
                </a:solidFill>
                <a:latin typeface="Arial Rounded MT Bold" panose="020F0704030504030204" pitchFamily="34" charset="0"/>
              </a:rPr>
              <a:t>A world-leading national capability   </a:t>
            </a:r>
          </a:p>
        </p:txBody>
      </p:sp>
      <p:sp>
        <p:nvSpPr>
          <p:cNvPr id="22" name="Rectangle 21">
            <a:extLst>
              <a:ext uri="{FF2B5EF4-FFF2-40B4-BE49-F238E27FC236}">
                <a16:creationId xmlns:a16="http://schemas.microsoft.com/office/drawing/2014/main" id="{403869B1-7189-4C30-97AE-E6754BA418F0}"/>
              </a:ext>
            </a:extLst>
          </p:cNvPr>
          <p:cNvSpPr/>
          <p:nvPr/>
        </p:nvSpPr>
        <p:spPr>
          <a:xfrm>
            <a:off x="296921" y="2052918"/>
            <a:ext cx="5151597" cy="2337438"/>
          </a:xfrm>
          <a:prstGeom prst="rect">
            <a:avLst/>
          </a:prstGeom>
        </p:spPr>
        <p:txBody>
          <a:bodyPr vert="horz" lIns="68580" tIns="34291" rIns="68580" bIns="34291" rtlCol="0">
            <a:normAutofit fontScale="85000" lnSpcReduction="20000"/>
          </a:bodyPr>
          <a:lstStyle/>
          <a:p>
            <a:pPr marL="257175" indent="-257175">
              <a:lnSpc>
                <a:spcPct val="90000"/>
              </a:lnSpc>
              <a:spcAft>
                <a:spcPts val="451"/>
              </a:spcAft>
              <a:buFont typeface="Arial" panose="020B0604020202020204" pitchFamily="34" charset="0"/>
              <a:buChar char="•"/>
            </a:pPr>
            <a:r>
              <a:rPr lang="en-US" sz="1800" dirty="0">
                <a:solidFill>
                  <a:schemeClr val="bg2">
                    <a:lumMod val="25000"/>
                  </a:schemeClr>
                </a:solidFill>
              </a:rPr>
              <a:t>Supports businesses in transforming great ideas into valuable products and services. </a:t>
            </a:r>
            <a:br>
              <a:rPr lang="en-US" sz="1800" dirty="0">
                <a:solidFill>
                  <a:schemeClr val="bg2">
                    <a:lumMod val="25000"/>
                  </a:schemeClr>
                </a:solidFill>
              </a:rPr>
            </a:br>
            <a:endParaRPr lang="en-US" sz="1800" dirty="0">
              <a:solidFill>
                <a:schemeClr val="bg2">
                  <a:lumMod val="25000"/>
                </a:schemeClr>
              </a:solidFill>
            </a:endParaRPr>
          </a:p>
          <a:p>
            <a:pPr marL="257175" indent="-257175">
              <a:lnSpc>
                <a:spcPct val="90000"/>
              </a:lnSpc>
              <a:spcAft>
                <a:spcPts val="451"/>
              </a:spcAft>
              <a:buFont typeface="Arial" panose="020B0604020202020204" pitchFamily="34" charset="0"/>
              <a:buChar char="•"/>
            </a:pPr>
            <a:r>
              <a:rPr lang="en-US" sz="1800" dirty="0">
                <a:solidFill>
                  <a:schemeClr val="bg2">
                    <a:lumMod val="25000"/>
                  </a:schemeClr>
                </a:solidFill>
              </a:rPr>
              <a:t>Network of world-leading </a:t>
            </a:r>
            <a:r>
              <a:rPr lang="en-US" sz="1800" b="1" dirty="0">
                <a:solidFill>
                  <a:schemeClr val="bg2">
                    <a:lumMod val="25000"/>
                  </a:schemeClr>
                </a:solidFill>
              </a:rPr>
              <a:t>technology </a:t>
            </a:r>
            <a:br>
              <a:rPr lang="en-US" sz="1800" b="1" dirty="0">
                <a:solidFill>
                  <a:schemeClr val="bg2">
                    <a:lumMod val="25000"/>
                  </a:schemeClr>
                </a:solidFill>
              </a:rPr>
            </a:br>
            <a:r>
              <a:rPr lang="en-US" sz="1800" b="1" dirty="0">
                <a:solidFill>
                  <a:schemeClr val="bg2">
                    <a:lumMod val="25000"/>
                  </a:schemeClr>
                </a:solidFill>
              </a:rPr>
              <a:t>and innovation </a:t>
            </a:r>
            <a:r>
              <a:rPr lang="en-US" sz="1800" b="1" dirty="0" err="1">
                <a:solidFill>
                  <a:schemeClr val="bg2">
                    <a:lumMod val="25000"/>
                  </a:schemeClr>
                </a:solidFill>
              </a:rPr>
              <a:t>centres</a:t>
            </a:r>
            <a:r>
              <a:rPr lang="en-US" sz="1800" dirty="0">
                <a:solidFill>
                  <a:schemeClr val="bg2">
                    <a:lumMod val="25000"/>
                  </a:schemeClr>
                </a:solidFill>
              </a:rPr>
              <a:t> </a:t>
            </a:r>
            <a:br>
              <a:rPr lang="en-US" sz="1800" dirty="0">
                <a:solidFill>
                  <a:schemeClr val="bg2">
                    <a:lumMod val="25000"/>
                  </a:schemeClr>
                </a:solidFill>
              </a:rPr>
            </a:br>
            <a:endParaRPr lang="en-US" sz="1800" dirty="0">
              <a:solidFill>
                <a:schemeClr val="bg2">
                  <a:lumMod val="25000"/>
                </a:schemeClr>
              </a:solidFill>
            </a:endParaRPr>
          </a:p>
          <a:p>
            <a:pPr marL="257175" indent="-257175">
              <a:lnSpc>
                <a:spcPct val="90000"/>
              </a:lnSpc>
              <a:spcAft>
                <a:spcPts val="451"/>
              </a:spcAft>
              <a:buFont typeface="Arial" panose="020B0604020202020204" pitchFamily="34" charset="0"/>
              <a:buChar char="•"/>
            </a:pPr>
            <a:r>
              <a:rPr lang="en-US" sz="1800" dirty="0">
                <a:solidFill>
                  <a:schemeClr val="bg2">
                    <a:lumMod val="25000"/>
                  </a:schemeClr>
                </a:solidFill>
              </a:rPr>
              <a:t>9 Catapults established by Innovate UK. </a:t>
            </a:r>
            <a:br>
              <a:rPr lang="en-US" sz="1800" dirty="0">
                <a:solidFill>
                  <a:schemeClr val="bg2">
                    <a:lumMod val="25000"/>
                  </a:schemeClr>
                </a:solidFill>
              </a:rPr>
            </a:br>
            <a:endParaRPr lang="en-US" sz="1800" dirty="0">
              <a:solidFill>
                <a:schemeClr val="bg2">
                  <a:lumMod val="25000"/>
                </a:schemeClr>
              </a:solidFill>
            </a:endParaRPr>
          </a:p>
          <a:p>
            <a:pPr marL="257175" indent="-257175">
              <a:lnSpc>
                <a:spcPct val="90000"/>
              </a:lnSpc>
              <a:spcAft>
                <a:spcPts val="451"/>
              </a:spcAft>
              <a:buFont typeface="Arial" panose="020B0604020202020204" pitchFamily="34" charset="0"/>
              <a:buChar char="•"/>
            </a:pPr>
            <a:r>
              <a:rPr lang="en-US" sz="1800" dirty="0">
                <a:solidFill>
                  <a:schemeClr val="bg2">
                    <a:lumMod val="25000"/>
                  </a:schemeClr>
                </a:solidFill>
              </a:rPr>
              <a:t>Independent non-for-profit </a:t>
            </a:r>
            <a:r>
              <a:rPr lang="en-US" sz="1800" dirty="0" err="1">
                <a:solidFill>
                  <a:schemeClr val="bg2">
                    <a:lumMod val="25000"/>
                  </a:schemeClr>
                </a:solidFill>
              </a:rPr>
              <a:t>organisations</a:t>
            </a:r>
            <a:r>
              <a:rPr lang="en-US" sz="1800" dirty="0">
                <a:solidFill>
                  <a:schemeClr val="bg2">
                    <a:lumMod val="25000"/>
                  </a:schemeClr>
                </a:solidFill>
              </a:rPr>
              <a:t> </a:t>
            </a:r>
            <a:br>
              <a:rPr lang="en-US" sz="1800" dirty="0">
                <a:solidFill>
                  <a:schemeClr val="bg2">
                    <a:lumMod val="25000"/>
                  </a:schemeClr>
                </a:solidFill>
              </a:rPr>
            </a:br>
            <a:endParaRPr lang="en-US" sz="1800" dirty="0">
              <a:solidFill>
                <a:schemeClr val="bg2">
                  <a:lumMod val="25000"/>
                </a:schemeClr>
              </a:solidFill>
            </a:endParaRPr>
          </a:p>
          <a:p>
            <a:pPr marL="257175" indent="-257175">
              <a:lnSpc>
                <a:spcPct val="90000"/>
              </a:lnSpc>
              <a:spcAft>
                <a:spcPts val="451"/>
              </a:spcAft>
              <a:buFont typeface="Arial" panose="020B0604020202020204" pitchFamily="34" charset="0"/>
              <a:buChar char="•"/>
            </a:pPr>
            <a:r>
              <a:rPr lang="en-US" sz="1800" dirty="0">
                <a:solidFill>
                  <a:schemeClr val="bg2">
                    <a:lumMod val="25000"/>
                  </a:schemeClr>
                </a:solidFill>
              </a:rPr>
              <a:t>Deliver impact across the UK economy, enabling businesses to thrive in global markets.</a:t>
            </a:r>
            <a:r>
              <a:rPr lang="en-US" sz="1800" dirty="0">
                <a:solidFill>
                  <a:srgbClr val="F26522"/>
                </a:solidFill>
              </a:rPr>
              <a:t> </a:t>
            </a:r>
          </a:p>
        </p:txBody>
      </p:sp>
      <p:grpSp>
        <p:nvGrpSpPr>
          <p:cNvPr id="8" name="Group 7">
            <a:extLst>
              <a:ext uri="{FF2B5EF4-FFF2-40B4-BE49-F238E27FC236}">
                <a16:creationId xmlns:a16="http://schemas.microsoft.com/office/drawing/2014/main" id="{17133DFC-E702-42BC-970C-6A93C5710F97}"/>
              </a:ext>
            </a:extLst>
          </p:cNvPr>
          <p:cNvGrpSpPr/>
          <p:nvPr/>
        </p:nvGrpSpPr>
        <p:grpSpPr>
          <a:xfrm>
            <a:off x="5762184" y="833719"/>
            <a:ext cx="2673605" cy="3095996"/>
            <a:chOff x="5957105" y="414778"/>
            <a:chExt cx="5781215" cy="6016712"/>
          </a:xfrm>
        </p:grpSpPr>
        <p:grpSp>
          <p:nvGrpSpPr>
            <p:cNvPr id="57" name="Group 56">
              <a:extLst>
                <a:ext uri="{FF2B5EF4-FFF2-40B4-BE49-F238E27FC236}">
                  <a16:creationId xmlns:a16="http://schemas.microsoft.com/office/drawing/2014/main" id="{0E64343F-1743-4215-A678-65852BD2CB96}"/>
                </a:ext>
              </a:extLst>
            </p:cNvPr>
            <p:cNvGrpSpPr/>
            <p:nvPr/>
          </p:nvGrpSpPr>
          <p:grpSpPr>
            <a:xfrm>
              <a:off x="5957105" y="414778"/>
              <a:ext cx="5781215" cy="5348512"/>
              <a:chOff x="5858682" y="467360"/>
              <a:chExt cx="5962225" cy="5515509"/>
            </a:xfrm>
          </p:grpSpPr>
          <p:grpSp>
            <p:nvGrpSpPr>
              <p:cNvPr id="11" name="Group 10">
                <a:extLst>
                  <a:ext uri="{FF2B5EF4-FFF2-40B4-BE49-F238E27FC236}">
                    <a16:creationId xmlns:a16="http://schemas.microsoft.com/office/drawing/2014/main" id="{F54AE867-F733-4EF1-A097-A232EDF6B016}"/>
                  </a:ext>
                </a:extLst>
              </p:cNvPr>
              <p:cNvGrpSpPr/>
              <p:nvPr/>
            </p:nvGrpSpPr>
            <p:grpSpPr>
              <a:xfrm>
                <a:off x="5858682" y="467360"/>
                <a:ext cx="5962225" cy="5515509"/>
                <a:chOff x="5858682" y="467360"/>
                <a:chExt cx="5962225" cy="5515509"/>
              </a:xfrm>
            </p:grpSpPr>
            <p:pic>
              <p:nvPicPr>
                <p:cNvPr id="6" name="Picture 5" descr="A close up of a map&#10;&#10;Description automatically generated">
                  <a:extLst>
                    <a:ext uri="{FF2B5EF4-FFF2-40B4-BE49-F238E27FC236}">
                      <a16:creationId xmlns:a16="http://schemas.microsoft.com/office/drawing/2014/main" id="{77E634F9-5AA6-4FB0-91D1-839145D816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8682" y="467360"/>
                  <a:ext cx="5962225" cy="5515509"/>
                </a:xfrm>
                <a:prstGeom prst="rect">
                  <a:avLst/>
                </a:prstGeom>
              </p:spPr>
            </p:pic>
            <p:cxnSp>
              <p:nvCxnSpPr>
                <p:cNvPr id="7" name="Straight Connector 6">
                  <a:extLst>
                    <a:ext uri="{FF2B5EF4-FFF2-40B4-BE49-F238E27FC236}">
                      <a16:creationId xmlns:a16="http://schemas.microsoft.com/office/drawing/2014/main" id="{A231D0E3-6E19-4F02-B14E-95B60B2098F9}"/>
                    </a:ext>
                  </a:extLst>
                </p:cNvPr>
                <p:cNvCxnSpPr>
                  <a:cxnSpLocks/>
                </p:cNvCxnSpPr>
                <p:nvPr/>
              </p:nvCxnSpPr>
              <p:spPr>
                <a:xfrm>
                  <a:off x="10136505" y="4196718"/>
                  <a:ext cx="0" cy="601978"/>
                </a:xfrm>
                <a:prstGeom prst="line">
                  <a:avLst/>
                </a:prstGeom>
                <a:ln w="9525">
                  <a:solidFill>
                    <a:srgbClr val="006855"/>
                  </a:solidFill>
                </a:ln>
              </p:spPr>
              <p:style>
                <a:lnRef idx="1">
                  <a:schemeClr val="accent1"/>
                </a:lnRef>
                <a:fillRef idx="0">
                  <a:schemeClr val="accent1"/>
                </a:fillRef>
                <a:effectRef idx="0">
                  <a:schemeClr val="accent1"/>
                </a:effectRef>
                <a:fontRef idx="minor">
                  <a:schemeClr val="tx1"/>
                </a:fontRef>
              </p:style>
            </p:cxnSp>
          </p:grpSp>
          <p:sp>
            <p:nvSpPr>
              <p:cNvPr id="5" name="Oval 4">
                <a:extLst>
                  <a:ext uri="{FF2B5EF4-FFF2-40B4-BE49-F238E27FC236}">
                    <a16:creationId xmlns:a16="http://schemas.microsoft.com/office/drawing/2014/main" id="{C564FDE0-DE0A-4282-ABF8-0894A848C5DC}"/>
                  </a:ext>
                </a:extLst>
              </p:cNvPr>
              <p:cNvSpPr/>
              <p:nvPr/>
            </p:nvSpPr>
            <p:spPr>
              <a:xfrm>
                <a:off x="9933947" y="4670107"/>
                <a:ext cx="140400" cy="139699"/>
              </a:xfrm>
              <a:prstGeom prst="ellipse">
                <a:avLst/>
              </a:prstGeom>
              <a:solidFill>
                <a:srgbClr val="149D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cxnSp>
            <p:nvCxnSpPr>
              <p:cNvPr id="21" name="Straight Connector 20">
                <a:extLst>
                  <a:ext uri="{FF2B5EF4-FFF2-40B4-BE49-F238E27FC236}">
                    <a16:creationId xmlns:a16="http://schemas.microsoft.com/office/drawing/2014/main" id="{92A4AF90-7DB7-4D3D-BA89-77876BDB045F}"/>
                  </a:ext>
                </a:extLst>
              </p:cNvPr>
              <p:cNvCxnSpPr>
                <a:cxnSpLocks/>
              </p:cNvCxnSpPr>
              <p:nvPr/>
            </p:nvCxnSpPr>
            <p:spPr>
              <a:xfrm>
                <a:off x="10061384" y="4732020"/>
                <a:ext cx="165610" cy="0"/>
              </a:xfrm>
              <a:prstGeom prst="line">
                <a:avLst/>
              </a:prstGeom>
              <a:ln w="12700">
                <a:solidFill>
                  <a:srgbClr val="149DD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DC9034C-DE81-417E-8CF6-940AD7E2D0E2}"/>
                  </a:ext>
                </a:extLst>
              </p:cNvPr>
              <p:cNvCxnSpPr>
                <a:cxnSpLocks/>
              </p:cNvCxnSpPr>
              <p:nvPr/>
            </p:nvCxnSpPr>
            <p:spPr>
              <a:xfrm>
                <a:off x="10224135" y="4731067"/>
                <a:ext cx="702347" cy="724922"/>
              </a:xfrm>
              <a:prstGeom prst="line">
                <a:avLst/>
              </a:prstGeom>
              <a:ln w="12700">
                <a:solidFill>
                  <a:srgbClr val="149DDA"/>
                </a:solidFill>
              </a:ln>
            </p:spPr>
            <p:style>
              <a:lnRef idx="1">
                <a:schemeClr val="accent1"/>
              </a:lnRef>
              <a:fillRef idx="0">
                <a:schemeClr val="accent1"/>
              </a:fillRef>
              <a:effectRef idx="0">
                <a:schemeClr val="accent1"/>
              </a:effectRef>
              <a:fontRef idx="minor">
                <a:schemeClr val="tx1"/>
              </a:fontRef>
            </p:style>
          </p:cxnSp>
        </p:grpSp>
        <p:sp>
          <p:nvSpPr>
            <p:cNvPr id="13" name="Content Placeholder 2">
              <a:extLst>
                <a:ext uri="{FF2B5EF4-FFF2-40B4-BE49-F238E27FC236}">
                  <a16:creationId xmlns:a16="http://schemas.microsoft.com/office/drawing/2014/main" id="{21F929DA-43E5-43E5-8953-68BAFAFBABA4}"/>
                </a:ext>
              </a:extLst>
            </p:cNvPr>
            <p:cNvSpPr txBox="1">
              <a:spLocks/>
            </p:cNvSpPr>
            <p:nvPr/>
          </p:nvSpPr>
          <p:spPr>
            <a:xfrm>
              <a:off x="5957105" y="5823329"/>
              <a:ext cx="5613375" cy="608161"/>
            </a:xfrm>
            <a:prstGeom prst="rect">
              <a:avLst/>
            </a:prstGeom>
          </p:spPr>
          <p:txBody>
            <a:bodyPr vert="horz" lIns="68580" tIns="34291" rIns="68580" bIns="3429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051" dirty="0">
                  <a:solidFill>
                    <a:schemeClr val="accent1">
                      <a:lumMod val="75000"/>
                    </a:schemeClr>
                  </a:solidFill>
                </a:rPr>
                <a:t>30 locations and expanding reach through partnerships with universities, all levels of government and a wide range of enterprise partners</a:t>
              </a:r>
            </a:p>
            <a:p>
              <a:pPr marL="0" indent="0">
                <a:lnSpc>
                  <a:spcPct val="100000"/>
                </a:lnSpc>
                <a:buNone/>
              </a:pPr>
              <a:endParaRPr lang="en-GB" sz="1051" dirty="0">
                <a:solidFill>
                  <a:srgbClr val="F26522"/>
                </a:solidFill>
              </a:endParaRPr>
            </a:p>
            <a:p>
              <a:pPr marL="0" indent="0">
                <a:lnSpc>
                  <a:spcPct val="100000"/>
                </a:lnSpc>
                <a:buNone/>
              </a:pPr>
              <a:endParaRPr lang="en-GB" sz="1051" dirty="0">
                <a:solidFill>
                  <a:srgbClr val="F26522"/>
                </a:solidFill>
              </a:endParaRPr>
            </a:p>
            <a:p>
              <a:pPr marL="0" indent="0">
                <a:lnSpc>
                  <a:spcPct val="100000"/>
                </a:lnSpc>
                <a:buNone/>
              </a:pPr>
              <a:endParaRPr lang="en-GB" sz="1051" dirty="0">
                <a:solidFill>
                  <a:srgbClr val="F26522"/>
                </a:solidFill>
              </a:endParaRPr>
            </a:p>
            <a:p>
              <a:pPr marL="0" indent="0">
                <a:lnSpc>
                  <a:spcPct val="100000"/>
                </a:lnSpc>
                <a:buNone/>
              </a:pPr>
              <a:r>
                <a:rPr lang="en-US" sz="1051" dirty="0">
                  <a:solidFill>
                    <a:srgbClr val="F26522"/>
                  </a:solidFill>
                </a:rPr>
                <a:t> </a:t>
              </a:r>
            </a:p>
            <a:p>
              <a:pPr marL="0" indent="0">
                <a:lnSpc>
                  <a:spcPct val="100000"/>
                </a:lnSpc>
                <a:buNone/>
              </a:pPr>
              <a:endParaRPr lang="en-GB" sz="1051" dirty="0">
                <a:solidFill>
                  <a:srgbClr val="F26522"/>
                </a:solidFill>
              </a:endParaRPr>
            </a:p>
            <a:p>
              <a:pPr marL="0" indent="0">
                <a:lnSpc>
                  <a:spcPct val="100000"/>
                </a:lnSpc>
                <a:buNone/>
              </a:pPr>
              <a:endParaRPr lang="en-GB" sz="1051" dirty="0">
                <a:solidFill>
                  <a:srgbClr val="F26522"/>
                </a:solidFill>
              </a:endParaRPr>
            </a:p>
            <a:p>
              <a:pPr marL="0" indent="0">
                <a:lnSpc>
                  <a:spcPct val="100000"/>
                </a:lnSpc>
                <a:buNone/>
              </a:pPr>
              <a:r>
                <a:rPr lang="en-GB" sz="1051" dirty="0">
                  <a:solidFill>
                    <a:srgbClr val="F26522"/>
                  </a:solidFill>
                </a:rPr>
                <a:t> </a:t>
              </a:r>
            </a:p>
            <a:p>
              <a:pPr lvl="1">
                <a:lnSpc>
                  <a:spcPct val="100000"/>
                </a:lnSpc>
              </a:pPr>
              <a:endParaRPr lang="en-GB" sz="1051" dirty="0">
                <a:solidFill>
                  <a:srgbClr val="F26522"/>
                </a:solidFill>
              </a:endParaRPr>
            </a:p>
          </p:txBody>
        </p:sp>
      </p:grpSp>
    </p:spTree>
    <p:extLst>
      <p:ext uri="{BB962C8B-B14F-4D97-AF65-F5344CB8AC3E}">
        <p14:creationId xmlns:p14="http://schemas.microsoft.com/office/powerpoint/2010/main" val="740533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D396A8-E6C3-442D-8564-ADD70E2367FF}"/>
              </a:ext>
            </a:extLst>
          </p:cNvPr>
          <p:cNvSpPr/>
          <p:nvPr/>
        </p:nvSpPr>
        <p:spPr>
          <a:xfrm rot="16200000">
            <a:off x="-2506101" y="2486025"/>
            <a:ext cx="5162651" cy="171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3F49791-0E0F-6F48-9263-E03152832469}"/>
              </a:ext>
            </a:extLst>
          </p:cNvPr>
          <p:cNvSpPr/>
          <p:nvPr/>
        </p:nvSpPr>
        <p:spPr>
          <a:xfrm>
            <a:off x="460862" y="1920246"/>
            <a:ext cx="3903630" cy="1846024"/>
          </a:xfrm>
          <a:prstGeom prst="rect">
            <a:avLst/>
          </a:prstGeom>
        </p:spPr>
        <p:txBody>
          <a:bodyPr vert="horz" lIns="68580" tIns="34290" rIns="68580" bIns="34290" rtlCol="0" anchor="t">
            <a:noAutofit/>
          </a:bodyPr>
          <a:lstStyle/>
          <a:p>
            <a:pPr marL="371468" indent="-257175" fontAlgn="base">
              <a:lnSpc>
                <a:spcPct val="90000"/>
              </a:lnSpc>
              <a:spcAft>
                <a:spcPts val="1200"/>
              </a:spcAft>
              <a:buClr>
                <a:srgbClr val="BE2BBB"/>
              </a:buClr>
              <a:buFont typeface="Wingdings" panose="05000000000000000000" pitchFamily="2" charset="2"/>
              <a:buChar char="§"/>
              <a:defRPr/>
            </a:pPr>
            <a:r>
              <a:rPr lang="en-GB" sz="1800">
                <a:solidFill>
                  <a:srgbClr val="2E2C61"/>
                </a:solidFill>
                <a:latin typeface="Calibri" panose="020F0502020204030204" pitchFamily="34" charset="0"/>
                <a:cs typeface="Calibri" panose="020F0502020204030204" pitchFamily="34" charset="0"/>
              </a:rPr>
              <a:t>Business innovation is difficult</a:t>
            </a:r>
          </a:p>
          <a:p>
            <a:pPr marL="371468" indent="-257175" fontAlgn="base">
              <a:lnSpc>
                <a:spcPct val="90000"/>
              </a:lnSpc>
              <a:spcAft>
                <a:spcPts val="1200"/>
              </a:spcAft>
              <a:buClr>
                <a:srgbClr val="BE2BBB"/>
              </a:buClr>
              <a:buFont typeface="Wingdings" panose="05000000000000000000" pitchFamily="2" charset="2"/>
              <a:buChar char="§"/>
              <a:defRPr/>
            </a:pPr>
            <a:r>
              <a:rPr lang="en-GB" sz="1800">
                <a:solidFill>
                  <a:srgbClr val="2E2C61"/>
                </a:solidFill>
                <a:latin typeface="Calibri" panose="020F0502020204030204" pitchFamily="34" charset="0"/>
                <a:cs typeface="Calibri" panose="020F0502020204030204" pitchFamily="34" charset="0"/>
              </a:rPr>
              <a:t>Help and expertise are available from multiple places</a:t>
            </a:r>
          </a:p>
          <a:p>
            <a:pPr marL="371468" indent="-257175" fontAlgn="base">
              <a:lnSpc>
                <a:spcPct val="90000"/>
              </a:lnSpc>
              <a:spcAft>
                <a:spcPts val="1200"/>
              </a:spcAft>
              <a:buClr>
                <a:srgbClr val="BE2BBB"/>
              </a:buClr>
              <a:buFont typeface="Wingdings" panose="05000000000000000000" pitchFamily="2" charset="2"/>
              <a:buChar char="§"/>
              <a:defRPr/>
            </a:pPr>
            <a:r>
              <a:rPr lang="en-GB" sz="1800">
                <a:solidFill>
                  <a:srgbClr val="2E2C61"/>
                </a:solidFill>
                <a:latin typeface="Calibri" panose="020F0502020204030204" pitchFamily="34" charset="0"/>
                <a:cs typeface="Calibri" panose="020F0502020204030204" pitchFamily="34" charset="0"/>
              </a:rPr>
              <a:t>We are working with partners to deliver the </a:t>
            </a:r>
            <a:r>
              <a:rPr lang="en-GB" sz="1800">
                <a:solidFill>
                  <a:schemeClr val="accent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Plan for Action</a:t>
            </a:r>
            <a:endParaRPr lang="en-GB" sz="1800">
              <a:solidFill>
                <a:schemeClr val="accent1"/>
              </a:solidFill>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D585F109-30BF-F64F-9266-985A5BB76BCA}"/>
              </a:ext>
            </a:extLst>
          </p:cNvPr>
          <p:cNvGrpSpPr/>
          <p:nvPr/>
        </p:nvGrpSpPr>
        <p:grpSpPr>
          <a:xfrm>
            <a:off x="4779509" y="1920246"/>
            <a:ext cx="3832994" cy="1676945"/>
            <a:chOff x="8151573" y="2857228"/>
            <a:chExt cx="5025216" cy="2191559"/>
          </a:xfrm>
        </p:grpSpPr>
        <p:pic>
          <p:nvPicPr>
            <p:cNvPr id="23" name="Picture 2" descr="A picture containing text&#10;&#10;Description automatically generated">
              <a:extLst>
                <a:ext uri="{FF2B5EF4-FFF2-40B4-BE49-F238E27FC236}">
                  <a16:creationId xmlns:a16="http://schemas.microsoft.com/office/drawing/2014/main" id="{EFB71B74-9967-D244-92F2-56739421A9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47298" y="2876556"/>
              <a:ext cx="2016756" cy="626620"/>
            </a:xfrm>
            <a:prstGeom prst="rect">
              <a:avLst/>
            </a:prstGeom>
            <a:noFill/>
          </p:spPr>
        </p:pic>
        <p:pic>
          <p:nvPicPr>
            <p:cNvPr id="24" name="Picture 2">
              <a:extLst>
                <a:ext uri="{FF2B5EF4-FFF2-40B4-BE49-F238E27FC236}">
                  <a16:creationId xmlns:a16="http://schemas.microsoft.com/office/drawing/2014/main" id="{1FEC25B0-3096-A349-ADB0-E9D651967CD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151573" y="4507265"/>
              <a:ext cx="1307730" cy="486668"/>
            </a:xfrm>
            <a:prstGeom prst="rect">
              <a:avLst/>
            </a:prstGeom>
            <a:noFill/>
          </p:spPr>
        </p:pic>
        <p:pic>
          <p:nvPicPr>
            <p:cNvPr id="25" name="Picture 2" descr="BSI Group - Wikipedia">
              <a:extLst>
                <a:ext uri="{FF2B5EF4-FFF2-40B4-BE49-F238E27FC236}">
                  <a16:creationId xmlns:a16="http://schemas.microsoft.com/office/drawing/2014/main" id="{463A14E2-4D55-224D-B946-586958B8A9D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23836" y="3753842"/>
              <a:ext cx="623147" cy="407491"/>
            </a:xfrm>
            <a:prstGeom prst="rect">
              <a:avLst/>
            </a:prstGeom>
            <a:noFill/>
          </p:spPr>
        </p:pic>
        <p:pic>
          <p:nvPicPr>
            <p:cNvPr id="26" name="Picture 2" descr="A picture containing shape&#10;&#10;Description automatically generated">
              <a:extLst>
                <a:ext uri="{FF2B5EF4-FFF2-40B4-BE49-F238E27FC236}">
                  <a16:creationId xmlns:a16="http://schemas.microsoft.com/office/drawing/2014/main" id="{4134D3FA-8307-C944-B00A-3A554B4EEA2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852500" y="4452412"/>
              <a:ext cx="595456" cy="596375"/>
            </a:xfrm>
            <a:prstGeom prst="rect">
              <a:avLst/>
            </a:prstGeom>
            <a:noFill/>
          </p:spPr>
        </p:pic>
        <p:pic>
          <p:nvPicPr>
            <p:cNvPr id="27" name="Picture 2" descr="Logo, company name&#10;&#10;Description automatically generated">
              <a:extLst>
                <a:ext uri="{FF2B5EF4-FFF2-40B4-BE49-F238E27FC236}">
                  <a16:creationId xmlns:a16="http://schemas.microsoft.com/office/drawing/2014/main" id="{7F82CA42-B988-EA44-93B3-65DC3F453ED5}"/>
                </a:ext>
              </a:extLst>
            </p:cNvPr>
            <p:cNvPicPr>
              <a:picLocks noChangeAspect="1" noChangeArrowheads="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697205" y="4452678"/>
              <a:ext cx="1479584" cy="595844"/>
            </a:xfrm>
            <a:prstGeom prst="rect">
              <a:avLst/>
            </a:prstGeom>
            <a:noFill/>
          </p:spPr>
        </p:pic>
        <p:pic>
          <p:nvPicPr>
            <p:cNvPr id="28" name="Picture 2" descr="A picture containing night sky&#10;&#10;Description automatically generated">
              <a:extLst>
                <a:ext uri="{FF2B5EF4-FFF2-40B4-BE49-F238E27FC236}">
                  <a16:creationId xmlns:a16="http://schemas.microsoft.com/office/drawing/2014/main" id="{82F6CE40-C56B-0248-8577-64C7773F7FF2}"/>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151574" y="2857228"/>
              <a:ext cx="1171515" cy="660521"/>
            </a:xfrm>
            <a:prstGeom prst="rect">
              <a:avLst/>
            </a:prstGeom>
            <a:noFill/>
          </p:spPr>
        </p:pic>
        <p:pic>
          <p:nvPicPr>
            <p:cNvPr id="29" name="Picture 2" descr="Graphical user interface, text&#10;&#10;Description automatically generated">
              <a:extLst>
                <a:ext uri="{FF2B5EF4-FFF2-40B4-BE49-F238E27FC236}">
                  <a16:creationId xmlns:a16="http://schemas.microsoft.com/office/drawing/2014/main" id="{B3E93E6D-981B-FD47-A592-D2E9961EB628}"/>
                </a:ext>
              </a:extLst>
            </p:cNvPr>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0552984" y="3681421"/>
              <a:ext cx="1169115" cy="531025"/>
            </a:xfrm>
            <a:prstGeom prst="rect">
              <a:avLst/>
            </a:prstGeom>
            <a:noFill/>
          </p:spPr>
        </p:pic>
        <p:pic>
          <p:nvPicPr>
            <p:cNvPr id="30" name="Picture 2" descr="Graphical user interface, text, application&#10;&#10;Description automatically generated">
              <a:extLst>
                <a:ext uri="{FF2B5EF4-FFF2-40B4-BE49-F238E27FC236}">
                  <a16:creationId xmlns:a16="http://schemas.microsoft.com/office/drawing/2014/main" id="{56BD97CF-8E47-274B-9142-A2E965DA49BE}"/>
                </a:ext>
              </a:extLst>
            </p:cNvPr>
            <p:cNvPicPr>
              <a:picLocks noChangeAspect="1" noChangeArrowheads="1"/>
            </p:cNvPicPr>
            <p:nvPr/>
          </p:nvPicPr>
          <p:blipFill rotWithShape="1">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1860805" y="2863239"/>
              <a:ext cx="1282833" cy="621070"/>
            </a:xfrm>
            <a:prstGeom prst="rect">
              <a:avLst/>
            </a:prstGeom>
            <a:noFill/>
          </p:spPr>
        </p:pic>
        <p:pic>
          <p:nvPicPr>
            <p:cNvPr id="31" name="Picture 2" descr="Logo&#10;&#10;Description automatically generated">
              <a:extLst>
                <a:ext uri="{FF2B5EF4-FFF2-40B4-BE49-F238E27FC236}">
                  <a16:creationId xmlns:a16="http://schemas.microsoft.com/office/drawing/2014/main" id="{27F576DB-C160-EB4B-9806-1745D71721B0}"/>
                </a:ext>
              </a:extLst>
            </p:cNvPr>
            <p:cNvPicPr>
              <a:picLocks noChangeAspect="1" noChangeArrowheads="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028099" y="3707412"/>
              <a:ext cx="1115539" cy="545855"/>
            </a:xfrm>
            <a:prstGeom prst="rect">
              <a:avLst/>
            </a:prstGeom>
            <a:noFill/>
          </p:spPr>
        </p:pic>
        <p:pic>
          <p:nvPicPr>
            <p:cNvPr id="32" name="Picture 2" descr="Icon&#10;&#10;Description automatically generated with low confidence">
              <a:extLst>
                <a:ext uri="{FF2B5EF4-FFF2-40B4-BE49-F238E27FC236}">
                  <a16:creationId xmlns:a16="http://schemas.microsoft.com/office/drawing/2014/main" id="{261F5E43-DBE2-E84C-838F-C50ECF578A1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785902" y="4452873"/>
              <a:ext cx="595455" cy="595455"/>
            </a:xfrm>
            <a:prstGeom prst="rect">
              <a:avLst/>
            </a:prstGeom>
            <a:noFill/>
          </p:spPr>
        </p:pic>
        <p:pic>
          <p:nvPicPr>
            <p:cNvPr id="33" name="Picture 2" descr="Logo&#10;&#10;Description automatically generated">
              <a:extLst>
                <a:ext uri="{FF2B5EF4-FFF2-40B4-BE49-F238E27FC236}">
                  <a16:creationId xmlns:a16="http://schemas.microsoft.com/office/drawing/2014/main" id="{B165BCAC-4622-5B4D-9F45-C14B7C4AC217}"/>
                </a:ext>
              </a:extLst>
            </p:cNvPr>
            <p:cNvPicPr>
              <a:picLocks noChangeAspect="1" noChangeArrowheads="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151574" y="3791376"/>
              <a:ext cx="1166262" cy="377928"/>
            </a:xfrm>
            <a:prstGeom prst="rect">
              <a:avLst/>
            </a:prstGeom>
            <a:noFill/>
          </p:spPr>
        </p:pic>
      </p:grpSp>
      <p:sp>
        <p:nvSpPr>
          <p:cNvPr id="34" name="Rectangle 33">
            <a:extLst>
              <a:ext uri="{FF2B5EF4-FFF2-40B4-BE49-F238E27FC236}">
                <a16:creationId xmlns:a16="http://schemas.microsoft.com/office/drawing/2014/main" id="{61003204-027E-2748-B1FA-C80228F438CB}"/>
              </a:ext>
            </a:extLst>
          </p:cNvPr>
          <p:cNvSpPr/>
          <p:nvPr/>
        </p:nvSpPr>
        <p:spPr>
          <a:xfrm>
            <a:off x="3995244" y="4999589"/>
            <a:ext cx="5162651" cy="171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5" name="Title 1">
            <a:extLst>
              <a:ext uri="{FF2B5EF4-FFF2-40B4-BE49-F238E27FC236}">
                <a16:creationId xmlns:a16="http://schemas.microsoft.com/office/drawing/2014/main" id="{ADABFE38-72C6-4A77-A3D2-D9519A24CA2D}"/>
              </a:ext>
            </a:extLst>
          </p:cNvPr>
          <p:cNvSpPr txBox="1">
            <a:spLocks/>
          </p:cNvSpPr>
          <p:nvPr/>
        </p:nvSpPr>
        <p:spPr>
          <a:xfrm>
            <a:off x="585007" y="199453"/>
            <a:ext cx="6147638" cy="530903"/>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defTabSz="685800">
              <a:lnSpc>
                <a:spcPct val="100000"/>
              </a:lnSpc>
              <a:spcBef>
                <a:spcPts val="0"/>
              </a:spcBef>
              <a:defRPr/>
            </a:pPr>
            <a:r>
              <a:rPr lang="en-GB" sz="3600"/>
              <a:t>Working in Partnership</a:t>
            </a:r>
          </a:p>
          <a:p>
            <a:r>
              <a:rPr lang="en-GB" sz="2100">
                <a:solidFill>
                  <a:schemeClr val="bg2">
                    <a:lumMod val="50000"/>
                  </a:schemeClr>
                </a:solidFill>
              </a:rPr>
              <a:t>Making it easier for businesses to go faster</a:t>
            </a:r>
          </a:p>
        </p:txBody>
      </p:sp>
    </p:spTree>
    <p:extLst>
      <p:ext uri="{BB962C8B-B14F-4D97-AF65-F5344CB8AC3E}">
        <p14:creationId xmlns:p14="http://schemas.microsoft.com/office/powerpoint/2010/main" val="320035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DD396A8-E6C3-442D-8564-ADD70E2367FF}"/>
              </a:ext>
            </a:extLst>
          </p:cNvPr>
          <p:cNvSpPr/>
          <p:nvPr/>
        </p:nvSpPr>
        <p:spPr>
          <a:xfrm rot="16200000">
            <a:off x="-2506101" y="2486025"/>
            <a:ext cx="5162651" cy="171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Rectangle 20">
            <a:extLst>
              <a:ext uri="{FF2B5EF4-FFF2-40B4-BE49-F238E27FC236}">
                <a16:creationId xmlns:a16="http://schemas.microsoft.com/office/drawing/2014/main" id="{93F49791-0E0F-6F48-9263-E03152832469}"/>
              </a:ext>
            </a:extLst>
          </p:cNvPr>
          <p:cNvSpPr/>
          <p:nvPr/>
        </p:nvSpPr>
        <p:spPr>
          <a:xfrm>
            <a:off x="323192" y="851338"/>
            <a:ext cx="3891343" cy="3870433"/>
          </a:xfrm>
          <a:prstGeom prst="rect">
            <a:avLst/>
          </a:prstGeom>
        </p:spPr>
        <p:txBody>
          <a:bodyPr vert="horz" lIns="68580" tIns="34290" rIns="68580" bIns="34290" rtlCol="0" anchor="t">
            <a:noAutofit/>
          </a:bodyPr>
          <a:lstStyle/>
          <a:p>
            <a:pPr marL="371468" indent="-257175" fontAlgn="base">
              <a:lnSpc>
                <a:spcPct val="90000"/>
              </a:lnSpc>
              <a:spcAft>
                <a:spcPts val="1200"/>
              </a:spcAft>
              <a:buClr>
                <a:srgbClr val="BE2BBB"/>
              </a:buClr>
              <a:buFont typeface="Wingdings" panose="05000000000000000000" pitchFamily="2" charset="2"/>
              <a:buChar char="§"/>
              <a:defRPr/>
            </a:pPr>
            <a:r>
              <a:rPr lang="en-GB" sz="1800" dirty="0">
                <a:solidFill>
                  <a:srgbClr val="2E2C61"/>
                </a:solidFill>
                <a:latin typeface="Calibri" panose="020F0502020204030204" pitchFamily="34" charset="0"/>
                <a:cs typeface="Calibri" panose="020F0502020204030204" pitchFamily="34" charset="0"/>
              </a:rPr>
              <a:t>Mainly through Innovation Funding Service.</a:t>
            </a:r>
          </a:p>
          <a:p>
            <a:pPr marL="371468" indent="-257175" fontAlgn="base">
              <a:lnSpc>
                <a:spcPct val="90000"/>
              </a:lnSpc>
              <a:spcAft>
                <a:spcPts val="1200"/>
              </a:spcAft>
              <a:buClr>
                <a:srgbClr val="BE2BBB"/>
              </a:buClr>
              <a:buFont typeface="Wingdings" panose="05000000000000000000" pitchFamily="2" charset="2"/>
              <a:buChar char="§"/>
              <a:defRPr/>
            </a:pPr>
            <a:r>
              <a:rPr lang="en-GB" sz="1800" dirty="0">
                <a:solidFill>
                  <a:srgbClr val="2E2C61"/>
                </a:solidFill>
                <a:latin typeface="Calibri" panose="020F0502020204030204" pitchFamily="34" charset="0"/>
                <a:cs typeface="Calibri" panose="020F0502020204030204" pitchFamily="34" charset="0"/>
              </a:rPr>
              <a:t>Not ‘one size fits all’ – each competition will explain selection criteria.</a:t>
            </a:r>
          </a:p>
          <a:p>
            <a:pPr marL="371468" indent="-257175" fontAlgn="base">
              <a:lnSpc>
                <a:spcPct val="90000"/>
              </a:lnSpc>
              <a:spcAft>
                <a:spcPts val="1200"/>
              </a:spcAft>
              <a:buClr>
                <a:srgbClr val="BE2BBB"/>
              </a:buClr>
              <a:buFont typeface="Wingdings" panose="05000000000000000000" pitchFamily="2" charset="2"/>
              <a:buChar char="§"/>
              <a:defRPr/>
            </a:pPr>
            <a:r>
              <a:rPr lang="en-GB" sz="1800" dirty="0">
                <a:solidFill>
                  <a:srgbClr val="2E2C61"/>
                </a:solidFill>
                <a:latin typeface="Calibri" panose="020F0502020204030204" pitchFamily="34" charset="0"/>
                <a:cs typeface="Calibri" panose="020F0502020204030204" pitchFamily="34" charset="0"/>
              </a:rPr>
              <a:t>Some common elements – </a:t>
            </a:r>
          </a:p>
          <a:p>
            <a:pPr marL="714368" lvl="1" indent="-257175" fontAlgn="base">
              <a:lnSpc>
                <a:spcPct val="90000"/>
              </a:lnSpc>
              <a:spcAft>
                <a:spcPts val="1200"/>
              </a:spcAft>
              <a:buClr>
                <a:srgbClr val="BE2BBB"/>
              </a:buClr>
              <a:buFont typeface="Wingdings" panose="05000000000000000000" pitchFamily="2" charset="2"/>
              <a:buChar char="§"/>
              <a:defRPr/>
            </a:pPr>
            <a:r>
              <a:rPr lang="en-GB" sz="1800" dirty="0">
                <a:solidFill>
                  <a:srgbClr val="2E2C61"/>
                </a:solidFill>
                <a:latin typeface="Calibri" panose="020F0502020204030204" pitchFamily="34" charset="0"/>
                <a:cs typeface="Calibri" panose="020F0502020204030204" pitchFamily="34" charset="0"/>
              </a:rPr>
              <a:t>Competition budget</a:t>
            </a:r>
          </a:p>
          <a:p>
            <a:pPr marL="714368" lvl="1" indent="-257175" fontAlgn="base">
              <a:lnSpc>
                <a:spcPct val="90000"/>
              </a:lnSpc>
              <a:spcAft>
                <a:spcPts val="1200"/>
              </a:spcAft>
              <a:buClr>
                <a:srgbClr val="BE2BBB"/>
              </a:buClr>
              <a:buFont typeface="Wingdings" panose="05000000000000000000" pitchFamily="2" charset="2"/>
              <a:buChar char="§"/>
              <a:defRPr/>
            </a:pPr>
            <a:r>
              <a:rPr lang="en-GB" sz="1800" dirty="0">
                <a:solidFill>
                  <a:srgbClr val="2E2C61"/>
                </a:solidFill>
                <a:latin typeface="Calibri" panose="020F0502020204030204" pitchFamily="34" charset="0"/>
                <a:cs typeface="Calibri" panose="020F0502020204030204" pitchFamily="34" charset="0"/>
              </a:rPr>
              <a:t>Independent Assessors</a:t>
            </a:r>
          </a:p>
          <a:p>
            <a:pPr marL="714368" lvl="1" indent="-257175" fontAlgn="base">
              <a:lnSpc>
                <a:spcPct val="90000"/>
              </a:lnSpc>
              <a:spcAft>
                <a:spcPts val="1200"/>
              </a:spcAft>
              <a:buClr>
                <a:srgbClr val="BE2BBB"/>
              </a:buClr>
              <a:buFont typeface="Wingdings" panose="05000000000000000000" pitchFamily="2" charset="2"/>
              <a:buChar char="§"/>
              <a:defRPr/>
            </a:pPr>
            <a:r>
              <a:rPr lang="en-GB" sz="1800" dirty="0">
                <a:solidFill>
                  <a:srgbClr val="2E2C61"/>
                </a:solidFill>
                <a:latin typeface="Calibri" panose="020F0502020204030204" pitchFamily="34" charset="0"/>
                <a:cs typeface="Calibri" panose="020F0502020204030204" pitchFamily="34" charset="0"/>
              </a:rPr>
              <a:t>Minimum Quality Threshold</a:t>
            </a:r>
          </a:p>
          <a:p>
            <a:pPr marL="714368" lvl="1" indent="-257175" fontAlgn="base">
              <a:lnSpc>
                <a:spcPct val="90000"/>
              </a:lnSpc>
              <a:spcAft>
                <a:spcPts val="1200"/>
              </a:spcAft>
              <a:buClr>
                <a:srgbClr val="BE2BBB"/>
              </a:buClr>
              <a:buFont typeface="Wingdings" panose="05000000000000000000" pitchFamily="2" charset="2"/>
              <a:buChar char="§"/>
              <a:defRPr/>
            </a:pPr>
            <a:r>
              <a:rPr lang="en-GB" sz="1800" dirty="0">
                <a:solidFill>
                  <a:srgbClr val="2E2C61"/>
                </a:solidFill>
                <a:latin typeface="Calibri" panose="020F0502020204030204" pitchFamily="34" charset="0"/>
                <a:cs typeface="Calibri" panose="020F0502020204030204" pitchFamily="34" charset="0"/>
              </a:rPr>
              <a:t>Fixed Dates</a:t>
            </a:r>
          </a:p>
          <a:p>
            <a:pPr marL="371468" indent="-257175" fontAlgn="base">
              <a:lnSpc>
                <a:spcPct val="90000"/>
              </a:lnSpc>
              <a:spcAft>
                <a:spcPts val="1200"/>
              </a:spcAft>
              <a:buClr>
                <a:srgbClr val="BE2BBB"/>
              </a:buClr>
              <a:buFont typeface="Wingdings" panose="05000000000000000000" pitchFamily="2" charset="2"/>
              <a:buChar char="§"/>
              <a:defRPr/>
            </a:pPr>
            <a:endParaRPr lang="en-GB" sz="1800" dirty="0">
              <a:solidFill>
                <a:schemeClr val="accent1"/>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61003204-027E-2748-B1FA-C80228F438CB}"/>
              </a:ext>
            </a:extLst>
          </p:cNvPr>
          <p:cNvSpPr/>
          <p:nvPr/>
        </p:nvSpPr>
        <p:spPr>
          <a:xfrm>
            <a:off x="3995244" y="4999589"/>
            <a:ext cx="5162651" cy="1714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5" name="Title 1">
            <a:extLst>
              <a:ext uri="{FF2B5EF4-FFF2-40B4-BE49-F238E27FC236}">
                <a16:creationId xmlns:a16="http://schemas.microsoft.com/office/drawing/2014/main" id="{ADABFE38-72C6-4A77-A3D2-D9519A24CA2D}"/>
              </a:ext>
            </a:extLst>
          </p:cNvPr>
          <p:cNvSpPr txBox="1">
            <a:spLocks/>
          </p:cNvSpPr>
          <p:nvPr/>
        </p:nvSpPr>
        <p:spPr>
          <a:xfrm>
            <a:off x="585007" y="199453"/>
            <a:ext cx="6147638" cy="530903"/>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defTabSz="685800">
              <a:lnSpc>
                <a:spcPct val="100000"/>
              </a:lnSpc>
              <a:spcBef>
                <a:spcPts val="0"/>
              </a:spcBef>
              <a:defRPr/>
            </a:pPr>
            <a:r>
              <a:rPr lang="en-GB" sz="3600" dirty="0"/>
              <a:t>The Application Process</a:t>
            </a:r>
          </a:p>
          <a:p>
            <a:endParaRPr lang="en-GB" sz="2100" dirty="0">
              <a:solidFill>
                <a:schemeClr val="bg2">
                  <a:lumMod val="50000"/>
                </a:schemeClr>
              </a:solidFill>
            </a:endParaRPr>
          </a:p>
        </p:txBody>
      </p:sp>
      <p:pic>
        <p:nvPicPr>
          <p:cNvPr id="18" name="Content Placeholder 11">
            <a:extLst>
              <a:ext uri="{FF2B5EF4-FFF2-40B4-BE49-F238E27FC236}">
                <a16:creationId xmlns:a16="http://schemas.microsoft.com/office/drawing/2014/main" id="{42F2DDBB-38F3-4099-BC23-B9FD51436C8D}"/>
              </a:ext>
            </a:extLst>
          </p:cNvPr>
          <p:cNvPicPr>
            <a:picLocks noChangeAspect="1"/>
          </p:cNvPicPr>
          <p:nvPr/>
        </p:nvPicPr>
        <p:blipFill>
          <a:blip r:embed="rId3"/>
          <a:stretch>
            <a:fillRect/>
          </a:stretch>
        </p:blipFill>
        <p:spPr>
          <a:xfrm>
            <a:off x="4144983" y="851338"/>
            <a:ext cx="4863172" cy="3129454"/>
          </a:xfrm>
          <a:prstGeom prst="rect">
            <a:avLst/>
          </a:prstGeom>
        </p:spPr>
      </p:pic>
    </p:spTree>
    <p:extLst>
      <p:ext uri="{BB962C8B-B14F-4D97-AF65-F5344CB8AC3E}">
        <p14:creationId xmlns:p14="http://schemas.microsoft.com/office/powerpoint/2010/main" val="4058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C44E1-8BFE-42B2-85BB-972A40AB517E}"/>
              </a:ext>
            </a:extLst>
          </p:cNvPr>
          <p:cNvSpPr>
            <a:spLocks noGrp="1"/>
          </p:cNvSpPr>
          <p:nvPr>
            <p:ph type="title" idx="4294967295"/>
          </p:nvPr>
        </p:nvSpPr>
        <p:spPr>
          <a:xfrm>
            <a:off x="327135" y="771252"/>
            <a:ext cx="7886700" cy="993775"/>
          </a:xfrm>
        </p:spPr>
        <p:txBody>
          <a:bodyPr/>
          <a:lstStyle/>
          <a:p>
            <a:r>
              <a:rPr lang="en-GB" dirty="0"/>
              <a:t>Application Considerations</a:t>
            </a:r>
          </a:p>
        </p:txBody>
      </p:sp>
      <p:sp>
        <p:nvSpPr>
          <p:cNvPr id="5" name="TextBox 4">
            <a:extLst>
              <a:ext uri="{FF2B5EF4-FFF2-40B4-BE49-F238E27FC236}">
                <a16:creationId xmlns:a16="http://schemas.microsoft.com/office/drawing/2014/main" id="{941858F5-D8D8-4AD9-85F5-83B877E029D1}"/>
              </a:ext>
            </a:extLst>
          </p:cNvPr>
          <p:cNvSpPr txBox="1"/>
          <p:nvPr/>
        </p:nvSpPr>
        <p:spPr>
          <a:xfrm>
            <a:off x="327135" y="1908786"/>
            <a:ext cx="7993117" cy="2105192"/>
          </a:xfrm>
          <a:prstGeom prst="rect">
            <a:avLst/>
          </a:prstGeom>
          <a:noFill/>
        </p:spPr>
        <p:txBody>
          <a:bodyPr wrap="square" rtlCol="0">
            <a:spAutoFit/>
          </a:bodyPr>
          <a:lstStyle/>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Is the competition right for your business proposal.</a:t>
            </a:r>
          </a:p>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Are you eligible to apply.</a:t>
            </a:r>
          </a:p>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Will you be in ‘Scope’.</a:t>
            </a:r>
          </a:p>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It is not ‘free money’.</a:t>
            </a:r>
            <a:endParaRPr lang="en-GB" sz="2400" dirty="0"/>
          </a:p>
        </p:txBody>
      </p:sp>
    </p:spTree>
    <p:extLst>
      <p:ext uri="{BB962C8B-B14F-4D97-AF65-F5344CB8AC3E}">
        <p14:creationId xmlns:p14="http://schemas.microsoft.com/office/powerpoint/2010/main" val="2663357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72AE0E-10BB-AF5B-5EF3-2FFA67FBC344}"/>
              </a:ext>
            </a:extLst>
          </p:cNvPr>
          <p:cNvSpPr/>
          <p:nvPr/>
        </p:nvSpPr>
        <p:spPr>
          <a:xfrm>
            <a:off x="791768" y="1165081"/>
            <a:ext cx="4749811" cy="34289"/>
          </a:xfrm>
          <a:prstGeom prst="rect">
            <a:avLst/>
          </a:prstGeom>
          <a:solidFill>
            <a:srgbClr val="4D86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TextBox 16">
            <a:extLst>
              <a:ext uri="{FF2B5EF4-FFF2-40B4-BE49-F238E27FC236}">
                <a16:creationId xmlns:a16="http://schemas.microsoft.com/office/drawing/2014/main" id="{4A9DCD38-D65A-CC0A-5F7C-FB2E702EA760}"/>
              </a:ext>
            </a:extLst>
          </p:cNvPr>
          <p:cNvSpPr txBox="1"/>
          <p:nvPr/>
        </p:nvSpPr>
        <p:spPr>
          <a:xfrm>
            <a:off x="734077" y="714622"/>
            <a:ext cx="6601905" cy="507831"/>
          </a:xfrm>
          <a:prstGeom prst="rect">
            <a:avLst/>
          </a:prstGeom>
          <a:noFill/>
        </p:spPr>
        <p:txBody>
          <a:bodyPr wrap="square" rtlCol="0">
            <a:spAutoFit/>
          </a:bodyPr>
          <a:lstStyle/>
          <a:p>
            <a:r>
              <a:rPr lang="en-US" sz="2700" b="1" dirty="0">
                <a:solidFill>
                  <a:srgbClr val="4D86C0"/>
                </a:solidFill>
                <a:latin typeface="Galano Grotesque SemiBold" pitchFamily="2" charset="77"/>
              </a:rPr>
              <a:t>NI Funding Landscape</a:t>
            </a:r>
          </a:p>
        </p:txBody>
      </p:sp>
      <p:pic>
        <p:nvPicPr>
          <p:cNvPr id="13" name="Picture 12">
            <a:extLst>
              <a:ext uri="{FF2B5EF4-FFF2-40B4-BE49-F238E27FC236}">
                <a16:creationId xmlns:a16="http://schemas.microsoft.com/office/drawing/2014/main" id="{0E6F0DD5-D431-B2D8-4CE5-A95F4655FDDE}"/>
              </a:ext>
            </a:extLst>
          </p:cNvPr>
          <p:cNvPicPr>
            <a:picLocks noChangeAspect="1"/>
          </p:cNvPicPr>
          <p:nvPr/>
        </p:nvPicPr>
        <p:blipFill>
          <a:blip r:embed="rId3">
            <a:alphaModFix amt="40000"/>
          </a:blip>
          <a:stretch>
            <a:fillRect/>
          </a:stretch>
        </p:blipFill>
        <p:spPr>
          <a:xfrm>
            <a:off x="7762211" y="4586991"/>
            <a:ext cx="955533" cy="269823"/>
          </a:xfrm>
          <a:prstGeom prst="rect">
            <a:avLst/>
          </a:prstGeom>
        </p:spPr>
      </p:pic>
      <p:sp>
        <p:nvSpPr>
          <p:cNvPr id="8" name="Rectangle 7">
            <a:extLst>
              <a:ext uri="{FF2B5EF4-FFF2-40B4-BE49-F238E27FC236}">
                <a16:creationId xmlns:a16="http://schemas.microsoft.com/office/drawing/2014/main" id="{F7B4B8A5-38C5-475B-97F5-60FD1E6EFED7}"/>
              </a:ext>
            </a:extLst>
          </p:cNvPr>
          <p:cNvSpPr/>
          <p:nvPr/>
        </p:nvSpPr>
        <p:spPr>
          <a:xfrm>
            <a:off x="2011443" y="2907198"/>
            <a:ext cx="2707156" cy="1154454"/>
          </a:xfrm>
          <a:prstGeom prst="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000" rIns="297000" rtlCol="0" anchor="t" anchorCtr="0"/>
          <a:lstStyle/>
          <a:p>
            <a:r>
              <a:rPr lang="en-GB" sz="900" b="1" dirty="0" err="1">
                <a:solidFill>
                  <a:srgbClr val="FFC000">
                    <a:lumMod val="75000"/>
                  </a:srgbClr>
                </a:solidFill>
                <a:latin typeface="Calibri" panose="020F0502020204030204"/>
              </a:rPr>
              <a:t>InvestNI</a:t>
            </a:r>
            <a:endParaRPr lang="en-GB" sz="900" b="1" dirty="0">
              <a:solidFill>
                <a:srgbClr val="FFC000">
                  <a:lumMod val="75000"/>
                </a:srgbClr>
              </a:solidFill>
              <a:latin typeface="Calibri" panose="020F0502020204030204"/>
            </a:endParaRPr>
          </a:p>
          <a:p>
            <a:r>
              <a:rPr lang="en-GB" sz="900" b="1" dirty="0">
                <a:solidFill>
                  <a:srgbClr val="FFC000">
                    <a:lumMod val="75000"/>
                  </a:srgbClr>
                </a:solidFill>
                <a:latin typeface="Calibri" panose="020F0502020204030204"/>
              </a:rPr>
              <a:t>Catalyst</a:t>
            </a:r>
          </a:p>
          <a:p>
            <a:r>
              <a:rPr lang="en-GB" sz="900" b="1" dirty="0">
                <a:solidFill>
                  <a:srgbClr val="FFC000">
                    <a:lumMod val="75000"/>
                  </a:srgbClr>
                </a:solidFill>
                <a:latin typeface="Calibri" panose="020F0502020204030204"/>
              </a:rPr>
              <a:t>Ormeau Lab</a:t>
            </a:r>
          </a:p>
        </p:txBody>
      </p:sp>
      <p:sp>
        <p:nvSpPr>
          <p:cNvPr id="7" name="Rectangle 6">
            <a:extLst>
              <a:ext uri="{FF2B5EF4-FFF2-40B4-BE49-F238E27FC236}">
                <a16:creationId xmlns:a16="http://schemas.microsoft.com/office/drawing/2014/main" id="{6CC4FC02-F817-4006-88FF-2B71528BA66A}"/>
              </a:ext>
            </a:extLst>
          </p:cNvPr>
          <p:cNvSpPr/>
          <p:nvPr/>
        </p:nvSpPr>
        <p:spPr>
          <a:xfrm>
            <a:off x="2167711" y="3685585"/>
            <a:ext cx="1012055" cy="332912"/>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Friends/Family</a:t>
            </a:r>
          </a:p>
        </p:txBody>
      </p:sp>
      <p:sp>
        <p:nvSpPr>
          <p:cNvPr id="10" name="Rectangle 9">
            <a:extLst>
              <a:ext uri="{FF2B5EF4-FFF2-40B4-BE49-F238E27FC236}">
                <a16:creationId xmlns:a16="http://schemas.microsoft.com/office/drawing/2014/main" id="{BDF072EE-704F-4502-8C7F-F9FBE624BEA5}"/>
              </a:ext>
            </a:extLst>
          </p:cNvPr>
          <p:cNvSpPr/>
          <p:nvPr/>
        </p:nvSpPr>
        <p:spPr>
          <a:xfrm>
            <a:off x="3030647" y="3099639"/>
            <a:ext cx="1829585" cy="66480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t" anchorCtr="0"/>
          <a:lstStyle/>
          <a:p>
            <a:r>
              <a:rPr lang="en-GB" sz="900" b="1" dirty="0">
                <a:solidFill>
                  <a:prstClr val="black"/>
                </a:solidFill>
                <a:latin typeface="Calibri" panose="020F0502020204030204"/>
              </a:rPr>
              <a:t>HBAN</a:t>
            </a:r>
          </a:p>
        </p:txBody>
      </p:sp>
      <p:sp>
        <p:nvSpPr>
          <p:cNvPr id="12" name="Rectangle 11">
            <a:extLst>
              <a:ext uri="{FF2B5EF4-FFF2-40B4-BE49-F238E27FC236}">
                <a16:creationId xmlns:a16="http://schemas.microsoft.com/office/drawing/2014/main" id="{48BC3AC3-9BDB-4568-BBF6-224E17F72B51}"/>
              </a:ext>
            </a:extLst>
          </p:cNvPr>
          <p:cNvSpPr/>
          <p:nvPr/>
        </p:nvSpPr>
        <p:spPr>
          <a:xfrm>
            <a:off x="3365327" y="3255089"/>
            <a:ext cx="1437230" cy="427359"/>
          </a:xfrm>
          <a:prstGeom prst="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54000" rtlCol="0" anchor="b" anchorCtr="0"/>
          <a:lstStyle/>
          <a:p>
            <a:r>
              <a:rPr lang="en-GB" sz="900" b="1" dirty="0">
                <a:solidFill>
                  <a:srgbClr val="5B9BD5">
                    <a:lumMod val="75000"/>
                  </a:srgbClr>
                </a:solidFill>
                <a:latin typeface="Calibri" panose="020F0502020204030204"/>
              </a:rPr>
              <a:t>Enterprise NI</a:t>
            </a:r>
            <a:br>
              <a:rPr lang="en-GB" sz="900" b="1" dirty="0">
                <a:solidFill>
                  <a:srgbClr val="5B9BD5">
                    <a:lumMod val="75000"/>
                  </a:srgbClr>
                </a:solidFill>
                <a:latin typeface="Calibri" panose="020F0502020204030204"/>
              </a:rPr>
            </a:br>
            <a:r>
              <a:rPr lang="en-GB" sz="900" b="1" dirty="0" err="1">
                <a:solidFill>
                  <a:srgbClr val="5B9BD5">
                    <a:lumMod val="75000"/>
                  </a:srgbClr>
                </a:solidFill>
                <a:latin typeface="Calibri" panose="020F0502020204030204"/>
              </a:rPr>
              <a:t>Whiterock</a:t>
            </a:r>
            <a:endParaRPr lang="en-GB" sz="900" b="1" dirty="0">
              <a:solidFill>
                <a:srgbClr val="5B9BD5">
                  <a:lumMod val="75000"/>
                </a:srgbClr>
              </a:solidFill>
              <a:latin typeface="Calibri" panose="020F0502020204030204"/>
            </a:endParaRPr>
          </a:p>
        </p:txBody>
      </p:sp>
      <p:sp>
        <p:nvSpPr>
          <p:cNvPr id="14" name="Rectangle 13">
            <a:extLst>
              <a:ext uri="{FF2B5EF4-FFF2-40B4-BE49-F238E27FC236}">
                <a16:creationId xmlns:a16="http://schemas.microsoft.com/office/drawing/2014/main" id="{A5D4829E-6953-4E91-B118-8A787351EB89}"/>
              </a:ext>
            </a:extLst>
          </p:cNvPr>
          <p:cNvSpPr/>
          <p:nvPr/>
        </p:nvSpPr>
        <p:spPr>
          <a:xfrm>
            <a:off x="3635414" y="1945586"/>
            <a:ext cx="2713205" cy="143811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rtlCol="0" anchor="ctr" anchorCtr="0"/>
          <a:lstStyle/>
          <a:p>
            <a:endParaRPr lang="en-GB" sz="900" b="1" dirty="0">
              <a:solidFill>
                <a:prstClr val="black"/>
              </a:solidFill>
              <a:latin typeface="Calibri" panose="020F0502020204030204"/>
            </a:endParaRPr>
          </a:p>
        </p:txBody>
      </p:sp>
      <p:sp>
        <p:nvSpPr>
          <p:cNvPr id="18" name="Rectangle 17">
            <a:extLst>
              <a:ext uri="{FF2B5EF4-FFF2-40B4-BE49-F238E27FC236}">
                <a16:creationId xmlns:a16="http://schemas.microsoft.com/office/drawing/2014/main" id="{E7E296EE-C7AC-4990-9DB2-84D47159DFB7}"/>
              </a:ext>
            </a:extLst>
          </p:cNvPr>
          <p:cNvSpPr/>
          <p:nvPr/>
        </p:nvSpPr>
        <p:spPr>
          <a:xfrm>
            <a:off x="5419314" y="2003938"/>
            <a:ext cx="1650975" cy="2276144"/>
          </a:xfrm>
          <a:prstGeom prst="rect">
            <a:avLst/>
          </a:prstGeom>
          <a:solidFill>
            <a:schemeClr val="bg1">
              <a:alpha val="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b" anchorCtr="0"/>
          <a:lstStyle/>
          <a:p>
            <a:pPr algn="ctr"/>
            <a:r>
              <a:rPr lang="en-GB" sz="900" b="1" dirty="0">
                <a:solidFill>
                  <a:srgbClr val="5B9BD5">
                    <a:lumMod val="75000"/>
                  </a:srgbClr>
                </a:solidFill>
                <a:latin typeface="Calibri" panose="020F0502020204030204"/>
              </a:rPr>
              <a:t>Private Debt / Bank Lending</a:t>
            </a:r>
          </a:p>
          <a:p>
            <a:pPr algn="ctr"/>
            <a:endParaRPr lang="en-GB" sz="900" b="1" dirty="0">
              <a:solidFill>
                <a:srgbClr val="5B9BD5">
                  <a:lumMod val="75000"/>
                </a:srgbClr>
              </a:solidFill>
              <a:latin typeface="Calibri" panose="020F0502020204030204"/>
            </a:endParaRPr>
          </a:p>
        </p:txBody>
      </p:sp>
      <p:sp>
        <p:nvSpPr>
          <p:cNvPr id="15" name="Rectangle 14">
            <a:extLst>
              <a:ext uri="{FF2B5EF4-FFF2-40B4-BE49-F238E27FC236}">
                <a16:creationId xmlns:a16="http://schemas.microsoft.com/office/drawing/2014/main" id="{8CF1D0B5-5FBF-41DE-831B-A6C1F3B7802A}"/>
              </a:ext>
            </a:extLst>
          </p:cNvPr>
          <p:cNvSpPr/>
          <p:nvPr/>
        </p:nvSpPr>
        <p:spPr>
          <a:xfrm>
            <a:off x="5780224" y="1606886"/>
            <a:ext cx="1204502" cy="979769"/>
          </a:xfrm>
          <a:prstGeom prst="rect">
            <a:avLst/>
          </a:prstGeom>
          <a:solidFill>
            <a:schemeClr val="bg1">
              <a:alpha val="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51000" rIns="108000" rtlCol="0" anchor="b" anchorCtr="0"/>
          <a:lstStyle/>
          <a:p>
            <a:pPr algn="r"/>
            <a:r>
              <a:rPr lang="en-GB" sz="900" b="1" dirty="0">
                <a:solidFill>
                  <a:prstClr val="black"/>
                </a:solidFill>
                <a:latin typeface="Calibri" panose="020F0502020204030204"/>
              </a:rPr>
              <a:t>Private </a:t>
            </a:r>
          </a:p>
          <a:p>
            <a:pPr algn="r"/>
            <a:r>
              <a:rPr lang="en-GB" sz="900" b="1" dirty="0">
                <a:solidFill>
                  <a:prstClr val="black"/>
                </a:solidFill>
                <a:latin typeface="Calibri" panose="020F0502020204030204"/>
              </a:rPr>
              <a:t>Equity</a:t>
            </a:r>
          </a:p>
        </p:txBody>
      </p:sp>
      <p:sp>
        <p:nvSpPr>
          <p:cNvPr id="16" name="Rectangle 15">
            <a:extLst>
              <a:ext uri="{FF2B5EF4-FFF2-40B4-BE49-F238E27FC236}">
                <a16:creationId xmlns:a16="http://schemas.microsoft.com/office/drawing/2014/main" id="{A5FD1EA1-5DA0-4DC5-B579-77EFAC2458CA}"/>
              </a:ext>
            </a:extLst>
          </p:cNvPr>
          <p:cNvSpPr/>
          <p:nvPr/>
        </p:nvSpPr>
        <p:spPr>
          <a:xfrm>
            <a:off x="6399964" y="1503885"/>
            <a:ext cx="728108" cy="50005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Public Markets</a:t>
            </a:r>
          </a:p>
        </p:txBody>
      </p:sp>
      <p:sp>
        <p:nvSpPr>
          <p:cNvPr id="2" name="Rectangle 1">
            <a:extLst>
              <a:ext uri="{FF2B5EF4-FFF2-40B4-BE49-F238E27FC236}">
                <a16:creationId xmlns:a16="http://schemas.microsoft.com/office/drawing/2014/main" id="{60F33ECB-FD7E-421A-844B-BB4A83ACBDEE}"/>
              </a:ext>
            </a:extLst>
          </p:cNvPr>
          <p:cNvSpPr/>
          <p:nvPr/>
        </p:nvSpPr>
        <p:spPr>
          <a:xfrm>
            <a:off x="1688017" y="3968886"/>
            <a:ext cx="1012055" cy="23536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Founder’s Funds</a:t>
            </a:r>
          </a:p>
        </p:txBody>
      </p:sp>
      <p:sp>
        <p:nvSpPr>
          <p:cNvPr id="19" name="Rectangle 18">
            <a:extLst>
              <a:ext uri="{FF2B5EF4-FFF2-40B4-BE49-F238E27FC236}">
                <a16:creationId xmlns:a16="http://schemas.microsoft.com/office/drawing/2014/main" id="{AEE9FB4D-90CC-49C7-B060-D73CD81BE66E}"/>
              </a:ext>
            </a:extLst>
          </p:cNvPr>
          <p:cNvSpPr/>
          <p:nvPr/>
        </p:nvSpPr>
        <p:spPr>
          <a:xfrm>
            <a:off x="1687345" y="4406774"/>
            <a:ext cx="1080000" cy="162000"/>
          </a:xfrm>
          <a:prstGeom prst="rect">
            <a:avLst/>
          </a:prstGeom>
          <a:solidFill>
            <a:srgbClr val="92D050"/>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Concept</a:t>
            </a:r>
          </a:p>
        </p:txBody>
      </p:sp>
      <p:sp>
        <p:nvSpPr>
          <p:cNvPr id="20" name="Rectangle 19">
            <a:extLst>
              <a:ext uri="{FF2B5EF4-FFF2-40B4-BE49-F238E27FC236}">
                <a16:creationId xmlns:a16="http://schemas.microsoft.com/office/drawing/2014/main" id="{EB5653AB-2FEB-4FB2-970D-EC14603D9114}"/>
              </a:ext>
            </a:extLst>
          </p:cNvPr>
          <p:cNvSpPr/>
          <p:nvPr/>
        </p:nvSpPr>
        <p:spPr>
          <a:xfrm>
            <a:off x="2765612" y="4405694"/>
            <a:ext cx="1080000" cy="162000"/>
          </a:xfrm>
          <a:prstGeom prst="rect">
            <a:avLst/>
          </a:prstGeom>
          <a:solidFill>
            <a:schemeClr val="accent4">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Development</a:t>
            </a:r>
          </a:p>
        </p:txBody>
      </p:sp>
      <p:sp>
        <p:nvSpPr>
          <p:cNvPr id="21" name="Rectangle 20">
            <a:extLst>
              <a:ext uri="{FF2B5EF4-FFF2-40B4-BE49-F238E27FC236}">
                <a16:creationId xmlns:a16="http://schemas.microsoft.com/office/drawing/2014/main" id="{CC06EAB3-CEA6-476E-80E5-C2A6472FAAE0}"/>
              </a:ext>
            </a:extLst>
          </p:cNvPr>
          <p:cNvSpPr/>
          <p:nvPr/>
        </p:nvSpPr>
        <p:spPr>
          <a:xfrm>
            <a:off x="3842766" y="4407518"/>
            <a:ext cx="1080000" cy="162000"/>
          </a:xfrm>
          <a:prstGeom prst="rect">
            <a:avLst/>
          </a:prstGeom>
          <a:solidFill>
            <a:schemeClr val="accent2">
              <a:lumMod val="60000"/>
              <a:lumOff val="4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Pre-commercial</a:t>
            </a:r>
          </a:p>
        </p:txBody>
      </p:sp>
      <p:sp>
        <p:nvSpPr>
          <p:cNvPr id="22" name="Rectangle 21">
            <a:extLst>
              <a:ext uri="{FF2B5EF4-FFF2-40B4-BE49-F238E27FC236}">
                <a16:creationId xmlns:a16="http://schemas.microsoft.com/office/drawing/2014/main" id="{6C15C90E-9BB6-4B84-8FDE-2B3AFF2E4632}"/>
              </a:ext>
            </a:extLst>
          </p:cNvPr>
          <p:cNvSpPr/>
          <p:nvPr/>
        </p:nvSpPr>
        <p:spPr>
          <a:xfrm>
            <a:off x="4923383" y="4408573"/>
            <a:ext cx="1080000" cy="162000"/>
          </a:xfrm>
          <a:prstGeom prst="rect">
            <a:avLst/>
          </a:prstGeom>
          <a:solidFill>
            <a:schemeClr val="bg1">
              <a:lumMod val="75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Early Commercial</a:t>
            </a:r>
          </a:p>
        </p:txBody>
      </p:sp>
      <p:sp>
        <p:nvSpPr>
          <p:cNvPr id="23" name="Rectangle 22">
            <a:extLst>
              <a:ext uri="{FF2B5EF4-FFF2-40B4-BE49-F238E27FC236}">
                <a16:creationId xmlns:a16="http://schemas.microsoft.com/office/drawing/2014/main" id="{D011D95C-F97A-4D6F-8844-7E375B641505}"/>
              </a:ext>
            </a:extLst>
          </p:cNvPr>
          <p:cNvSpPr/>
          <p:nvPr/>
        </p:nvSpPr>
        <p:spPr>
          <a:xfrm>
            <a:off x="6003684" y="4407191"/>
            <a:ext cx="1080000" cy="162000"/>
          </a:xfrm>
          <a:prstGeom prst="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lumMod val="65000"/>
                    <a:lumOff val="35000"/>
                  </a:prstClr>
                </a:solidFill>
                <a:latin typeface="Calibri" panose="020F0502020204030204"/>
              </a:rPr>
              <a:t>Scale</a:t>
            </a:r>
          </a:p>
        </p:txBody>
      </p:sp>
      <p:sp>
        <p:nvSpPr>
          <p:cNvPr id="24" name="Rectangle 23">
            <a:extLst>
              <a:ext uri="{FF2B5EF4-FFF2-40B4-BE49-F238E27FC236}">
                <a16:creationId xmlns:a16="http://schemas.microsoft.com/office/drawing/2014/main" id="{5B6FBB2D-F902-486D-9787-7C57990DED07}"/>
              </a:ext>
            </a:extLst>
          </p:cNvPr>
          <p:cNvSpPr/>
          <p:nvPr/>
        </p:nvSpPr>
        <p:spPr>
          <a:xfrm>
            <a:off x="65894" y="2076957"/>
            <a:ext cx="728108" cy="206839"/>
          </a:xfrm>
          <a:prstGeom prst="rect">
            <a:avLst/>
          </a:prstGeom>
          <a:solidFill>
            <a:schemeClr val="bg1"/>
          </a:solidFill>
          <a:ln w="25400"/>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prstClr val="black"/>
                </a:solidFill>
                <a:latin typeface="Calibri" panose="020F0502020204030204"/>
              </a:rPr>
              <a:t>Equity</a:t>
            </a:r>
          </a:p>
        </p:txBody>
      </p:sp>
      <p:sp>
        <p:nvSpPr>
          <p:cNvPr id="25" name="Rectangle 24">
            <a:extLst>
              <a:ext uri="{FF2B5EF4-FFF2-40B4-BE49-F238E27FC236}">
                <a16:creationId xmlns:a16="http://schemas.microsoft.com/office/drawing/2014/main" id="{AADE6263-D89A-48CB-8B9C-E2115D238748}"/>
              </a:ext>
            </a:extLst>
          </p:cNvPr>
          <p:cNvSpPr/>
          <p:nvPr/>
        </p:nvSpPr>
        <p:spPr>
          <a:xfrm>
            <a:off x="62748" y="2429469"/>
            <a:ext cx="728108" cy="206839"/>
          </a:xfrm>
          <a:prstGeom prst="rect">
            <a:avLst/>
          </a:prstGeom>
          <a:solidFill>
            <a:schemeClr val="bg1"/>
          </a:solidFill>
          <a:ln w="254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srgbClr val="5B9BD5">
                    <a:lumMod val="75000"/>
                  </a:srgbClr>
                </a:solidFill>
                <a:latin typeface="Calibri" panose="020F0502020204030204"/>
              </a:rPr>
              <a:t>Debt</a:t>
            </a:r>
          </a:p>
        </p:txBody>
      </p:sp>
      <p:sp>
        <p:nvSpPr>
          <p:cNvPr id="26" name="Rectangle 25">
            <a:extLst>
              <a:ext uri="{FF2B5EF4-FFF2-40B4-BE49-F238E27FC236}">
                <a16:creationId xmlns:a16="http://schemas.microsoft.com/office/drawing/2014/main" id="{B3611598-A6B7-4A03-BD68-5E84A197C4F3}"/>
              </a:ext>
            </a:extLst>
          </p:cNvPr>
          <p:cNvSpPr/>
          <p:nvPr/>
        </p:nvSpPr>
        <p:spPr>
          <a:xfrm>
            <a:off x="65894" y="2781981"/>
            <a:ext cx="728108" cy="206839"/>
          </a:xfrm>
          <a:prstGeom prst="rect">
            <a:avLst/>
          </a:prstGeom>
          <a:solidFill>
            <a:schemeClr val="bg1"/>
          </a:solidFill>
          <a:ln w="254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GB" sz="900" b="1" dirty="0">
                <a:solidFill>
                  <a:srgbClr val="FFC000">
                    <a:lumMod val="75000"/>
                  </a:srgbClr>
                </a:solidFill>
                <a:latin typeface="Calibri" panose="020F0502020204030204"/>
              </a:rPr>
              <a:t>Grants</a:t>
            </a:r>
          </a:p>
        </p:txBody>
      </p:sp>
      <p:sp>
        <p:nvSpPr>
          <p:cNvPr id="3" name="TextBox 2">
            <a:extLst>
              <a:ext uri="{FF2B5EF4-FFF2-40B4-BE49-F238E27FC236}">
                <a16:creationId xmlns:a16="http://schemas.microsoft.com/office/drawing/2014/main" id="{4FFFA142-5D10-4A31-A611-8C1BF5C7BA2D}"/>
              </a:ext>
            </a:extLst>
          </p:cNvPr>
          <p:cNvSpPr txBox="1"/>
          <p:nvPr/>
        </p:nvSpPr>
        <p:spPr>
          <a:xfrm>
            <a:off x="26902" y="4920151"/>
            <a:ext cx="1375698" cy="219291"/>
          </a:xfrm>
          <a:prstGeom prst="rect">
            <a:avLst/>
          </a:prstGeom>
          <a:noFill/>
        </p:spPr>
        <p:txBody>
          <a:bodyPr wrap="none" rtlCol="0">
            <a:spAutoFit/>
          </a:bodyPr>
          <a:lstStyle/>
          <a:p>
            <a:r>
              <a:rPr lang="en-GB" sz="825" b="1" dirty="0">
                <a:solidFill>
                  <a:prstClr val="black"/>
                </a:solidFill>
                <a:latin typeface="Calibri" panose="020F0502020204030204"/>
              </a:rPr>
              <a:t>Source: BBB &amp; Innovate UK</a:t>
            </a:r>
          </a:p>
        </p:txBody>
      </p:sp>
      <p:cxnSp>
        <p:nvCxnSpPr>
          <p:cNvPr id="5" name="Straight Arrow Connector 4">
            <a:extLst>
              <a:ext uri="{FF2B5EF4-FFF2-40B4-BE49-F238E27FC236}">
                <a16:creationId xmlns:a16="http://schemas.microsoft.com/office/drawing/2014/main" id="{3EEF90A1-C7D3-4F2C-B0B1-977963E9181F}"/>
              </a:ext>
            </a:extLst>
          </p:cNvPr>
          <p:cNvCxnSpPr>
            <a:cxnSpLocks/>
          </p:cNvCxnSpPr>
          <p:nvPr/>
        </p:nvCxnSpPr>
        <p:spPr>
          <a:xfrm>
            <a:off x="1520687" y="1606886"/>
            <a:ext cx="0" cy="2801687"/>
          </a:xfrm>
          <a:prstGeom prst="straightConnector1">
            <a:avLst/>
          </a:prstGeom>
          <a:ln w="25400">
            <a:headEnd type="triangle"/>
            <a:tailEnd type="ova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98ABDE5-D8AC-4D60-B48C-559AF324BF7E}"/>
              </a:ext>
            </a:extLst>
          </p:cNvPr>
          <p:cNvSpPr txBox="1"/>
          <p:nvPr/>
        </p:nvSpPr>
        <p:spPr>
          <a:xfrm rot="-5400000">
            <a:off x="854785" y="2758897"/>
            <a:ext cx="1168910" cy="253916"/>
          </a:xfrm>
          <a:prstGeom prst="rect">
            <a:avLst/>
          </a:prstGeom>
          <a:noFill/>
        </p:spPr>
        <p:txBody>
          <a:bodyPr wrap="none" rtlCol="0">
            <a:spAutoFit/>
          </a:bodyPr>
          <a:lstStyle/>
          <a:p>
            <a:r>
              <a:rPr lang="en-GB" sz="1050" b="1" dirty="0">
                <a:solidFill>
                  <a:prstClr val="black"/>
                </a:solidFill>
                <a:latin typeface="Calibri" panose="020F0502020204030204"/>
              </a:rPr>
              <a:t>Investment Value</a:t>
            </a:r>
          </a:p>
        </p:txBody>
      </p:sp>
      <p:sp>
        <p:nvSpPr>
          <p:cNvPr id="28" name="TextBox 27">
            <a:extLst>
              <a:ext uri="{FF2B5EF4-FFF2-40B4-BE49-F238E27FC236}">
                <a16:creationId xmlns:a16="http://schemas.microsoft.com/office/drawing/2014/main" id="{C0D804A1-9A53-42C6-A486-5D2DA6AD00D9}"/>
              </a:ext>
            </a:extLst>
          </p:cNvPr>
          <p:cNvSpPr txBox="1"/>
          <p:nvPr/>
        </p:nvSpPr>
        <p:spPr>
          <a:xfrm>
            <a:off x="26902" y="1772396"/>
            <a:ext cx="426720" cy="253916"/>
          </a:xfrm>
          <a:prstGeom prst="rect">
            <a:avLst/>
          </a:prstGeom>
          <a:noFill/>
        </p:spPr>
        <p:txBody>
          <a:bodyPr wrap="none" rtlCol="0">
            <a:spAutoFit/>
          </a:bodyPr>
          <a:lstStyle/>
          <a:p>
            <a:r>
              <a:rPr lang="en-GB" sz="1050" b="1" dirty="0">
                <a:solidFill>
                  <a:prstClr val="black"/>
                </a:solidFill>
                <a:latin typeface="Calibri" panose="020F0502020204030204"/>
              </a:rPr>
              <a:t>Key:</a:t>
            </a:r>
          </a:p>
        </p:txBody>
      </p:sp>
      <p:sp>
        <p:nvSpPr>
          <p:cNvPr id="4" name="TextBox 3">
            <a:extLst>
              <a:ext uri="{FF2B5EF4-FFF2-40B4-BE49-F238E27FC236}">
                <a16:creationId xmlns:a16="http://schemas.microsoft.com/office/drawing/2014/main" id="{9B837070-4AB8-4A1F-9BB6-7D8DF6EBFBEC}"/>
              </a:ext>
            </a:extLst>
          </p:cNvPr>
          <p:cNvSpPr txBox="1"/>
          <p:nvPr/>
        </p:nvSpPr>
        <p:spPr>
          <a:xfrm>
            <a:off x="3914137" y="2283796"/>
            <a:ext cx="766557" cy="577081"/>
          </a:xfrm>
          <a:prstGeom prst="rect">
            <a:avLst/>
          </a:prstGeom>
          <a:noFill/>
        </p:spPr>
        <p:txBody>
          <a:bodyPr wrap="none" rtlCol="0">
            <a:spAutoFit/>
          </a:bodyPr>
          <a:lstStyle/>
          <a:p>
            <a:r>
              <a:rPr lang="en-GB" sz="1050" b="1" dirty="0" err="1">
                <a:solidFill>
                  <a:prstClr val="black"/>
                </a:solidFill>
                <a:latin typeface="Calibri" panose="020F0502020204030204"/>
              </a:rPr>
              <a:t>TechStart</a:t>
            </a:r>
            <a:endParaRPr lang="en-GB" sz="1050" b="1" dirty="0">
              <a:solidFill>
                <a:prstClr val="black"/>
              </a:solidFill>
              <a:latin typeface="Calibri" panose="020F0502020204030204"/>
            </a:endParaRPr>
          </a:p>
          <a:p>
            <a:r>
              <a:rPr lang="en-GB" sz="1050" b="1" dirty="0">
                <a:solidFill>
                  <a:prstClr val="black"/>
                </a:solidFill>
                <a:latin typeface="Calibri" panose="020F0502020204030204"/>
              </a:rPr>
              <a:t>Clarendon</a:t>
            </a:r>
          </a:p>
          <a:p>
            <a:r>
              <a:rPr lang="en-GB" sz="1050" b="1" dirty="0" err="1">
                <a:solidFill>
                  <a:prstClr val="black"/>
                </a:solidFill>
                <a:latin typeface="Calibri" panose="020F0502020204030204"/>
              </a:rPr>
              <a:t>Whiterock</a:t>
            </a:r>
            <a:endParaRPr lang="en-GB" sz="1050" b="1" dirty="0">
              <a:solidFill>
                <a:prstClr val="black"/>
              </a:solidFill>
              <a:latin typeface="Calibri" panose="020F0502020204030204"/>
            </a:endParaRPr>
          </a:p>
        </p:txBody>
      </p:sp>
    </p:spTree>
    <p:extLst>
      <p:ext uri="{BB962C8B-B14F-4D97-AF65-F5344CB8AC3E}">
        <p14:creationId xmlns:p14="http://schemas.microsoft.com/office/powerpoint/2010/main" val="215646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C44E1-8BFE-42B2-85BB-972A40AB517E}"/>
              </a:ext>
            </a:extLst>
          </p:cNvPr>
          <p:cNvSpPr>
            <a:spLocks noGrp="1"/>
          </p:cNvSpPr>
          <p:nvPr>
            <p:ph type="title" idx="4294967295"/>
          </p:nvPr>
        </p:nvSpPr>
        <p:spPr>
          <a:xfrm>
            <a:off x="327135" y="771252"/>
            <a:ext cx="7886700" cy="993775"/>
          </a:xfrm>
        </p:spPr>
        <p:txBody>
          <a:bodyPr/>
          <a:lstStyle/>
          <a:p>
            <a:r>
              <a:rPr lang="en-GB" dirty="0"/>
              <a:t>Fundamental Questions</a:t>
            </a:r>
          </a:p>
        </p:txBody>
      </p:sp>
      <p:sp>
        <p:nvSpPr>
          <p:cNvPr id="5" name="TextBox 4">
            <a:extLst>
              <a:ext uri="{FF2B5EF4-FFF2-40B4-BE49-F238E27FC236}">
                <a16:creationId xmlns:a16="http://schemas.microsoft.com/office/drawing/2014/main" id="{941858F5-D8D8-4AD9-85F5-83B877E029D1}"/>
              </a:ext>
            </a:extLst>
          </p:cNvPr>
          <p:cNvSpPr txBox="1"/>
          <p:nvPr/>
        </p:nvSpPr>
        <p:spPr>
          <a:xfrm>
            <a:off x="327135" y="1908786"/>
            <a:ext cx="7993117" cy="2105192"/>
          </a:xfrm>
          <a:prstGeom prst="rect">
            <a:avLst/>
          </a:prstGeom>
          <a:noFill/>
        </p:spPr>
        <p:txBody>
          <a:bodyPr wrap="square" rtlCol="0">
            <a:spAutoFit/>
          </a:bodyPr>
          <a:lstStyle/>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Is the market big enough?</a:t>
            </a:r>
          </a:p>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Can the innovation be world leading?</a:t>
            </a:r>
          </a:p>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Is it at the right stage of development?</a:t>
            </a:r>
          </a:p>
          <a:p>
            <a:pPr marL="371468" indent="-257175" fontAlgn="base">
              <a:lnSpc>
                <a:spcPct val="90000"/>
              </a:lnSpc>
              <a:spcAft>
                <a:spcPts val="1200"/>
              </a:spcAft>
              <a:buClr>
                <a:srgbClr val="BE2BBB"/>
              </a:buClr>
              <a:buFont typeface="Wingdings" panose="05000000000000000000" pitchFamily="2" charset="2"/>
              <a:buChar char="§"/>
              <a:defRPr/>
            </a:pPr>
            <a:r>
              <a:rPr lang="en-GB" sz="2800" dirty="0">
                <a:solidFill>
                  <a:srgbClr val="2E2C61"/>
                </a:solidFill>
                <a:latin typeface="Calibri" panose="020F0502020204030204" pitchFamily="34" charset="0"/>
                <a:cs typeface="Calibri" panose="020F0502020204030204" pitchFamily="34" charset="0"/>
              </a:rPr>
              <a:t>Why should </a:t>
            </a:r>
            <a:r>
              <a:rPr lang="en-GB" sz="2800">
                <a:solidFill>
                  <a:srgbClr val="2E2C61"/>
                </a:solidFill>
                <a:latin typeface="Calibri" panose="020F0502020204030204" pitchFamily="34" charset="0"/>
                <a:cs typeface="Calibri" panose="020F0502020204030204" pitchFamily="34" charset="0"/>
              </a:rPr>
              <a:t>public money </a:t>
            </a:r>
            <a:r>
              <a:rPr lang="en-GB" sz="2800" dirty="0">
                <a:solidFill>
                  <a:srgbClr val="2E2C61"/>
                </a:solidFill>
                <a:latin typeface="Calibri" panose="020F0502020204030204" pitchFamily="34" charset="0"/>
                <a:cs typeface="Calibri" panose="020F0502020204030204" pitchFamily="34" charset="0"/>
              </a:rPr>
              <a:t>be used?</a:t>
            </a:r>
            <a:endParaRPr lang="en-GB" sz="2400" dirty="0"/>
          </a:p>
        </p:txBody>
      </p:sp>
    </p:spTree>
    <p:extLst>
      <p:ext uri="{BB962C8B-B14F-4D97-AF65-F5344CB8AC3E}">
        <p14:creationId xmlns:p14="http://schemas.microsoft.com/office/powerpoint/2010/main" val="245215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3A5979C-4C95-4548-BFF9-ADC577A58FA6}"/>
              </a:ext>
            </a:extLst>
          </p:cNvPr>
          <p:cNvSpPr/>
          <p:nvPr/>
        </p:nvSpPr>
        <p:spPr>
          <a:xfrm>
            <a:off x="5961184" y="4953036"/>
            <a:ext cx="3190603" cy="190465"/>
          </a:xfrm>
          <a:prstGeom prst="rect">
            <a:avLst/>
          </a:prstGeom>
          <a:solidFill>
            <a:srgbClr val="A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25" name="Rectangle 24">
            <a:extLst>
              <a:ext uri="{FF2B5EF4-FFF2-40B4-BE49-F238E27FC236}">
                <a16:creationId xmlns:a16="http://schemas.microsoft.com/office/drawing/2014/main" id="{B3D1A3E7-53D1-4F1A-AE53-A1160AAD7F8C}"/>
              </a:ext>
            </a:extLst>
          </p:cNvPr>
          <p:cNvSpPr/>
          <p:nvPr/>
        </p:nvSpPr>
        <p:spPr>
          <a:xfrm rot="16200000">
            <a:off x="1936300" y="2119962"/>
            <a:ext cx="1209087" cy="4857138"/>
          </a:xfrm>
          <a:prstGeom prst="rect">
            <a:avLst/>
          </a:prstGeom>
          <a:solidFill>
            <a:srgbClr val="DE2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2" name="Rectangle 1">
            <a:extLst>
              <a:ext uri="{FF2B5EF4-FFF2-40B4-BE49-F238E27FC236}">
                <a16:creationId xmlns:a16="http://schemas.microsoft.com/office/drawing/2014/main" id="{8FD8254B-6397-45DF-8F64-A1B5B28DC94F}"/>
              </a:ext>
            </a:extLst>
          </p:cNvPr>
          <p:cNvSpPr/>
          <p:nvPr/>
        </p:nvSpPr>
        <p:spPr>
          <a:xfrm>
            <a:off x="7625013" y="0"/>
            <a:ext cx="1518987" cy="5143500"/>
          </a:xfrm>
          <a:prstGeom prst="rect">
            <a:avLst/>
          </a:prstGeom>
          <a:solidFill>
            <a:srgbClr val="A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9" name="Rectangle 18">
            <a:extLst>
              <a:ext uri="{FF2B5EF4-FFF2-40B4-BE49-F238E27FC236}">
                <a16:creationId xmlns:a16="http://schemas.microsoft.com/office/drawing/2014/main" id="{D89E83B9-9B24-40C2-849D-445C91818318}"/>
              </a:ext>
            </a:extLst>
          </p:cNvPr>
          <p:cNvSpPr/>
          <p:nvPr/>
        </p:nvSpPr>
        <p:spPr>
          <a:xfrm>
            <a:off x="6646985" y="2700997"/>
            <a:ext cx="2497390" cy="2442503"/>
          </a:xfrm>
          <a:prstGeom prst="rect">
            <a:avLst/>
          </a:prstGeom>
          <a:solidFill>
            <a:srgbClr val="A21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solidFill>
                <a:srgbClr val="A211A0"/>
              </a:solidFill>
            </a:endParaRPr>
          </a:p>
        </p:txBody>
      </p:sp>
      <p:sp>
        <p:nvSpPr>
          <p:cNvPr id="14" name="Rectangle 13">
            <a:extLst>
              <a:ext uri="{FF2B5EF4-FFF2-40B4-BE49-F238E27FC236}">
                <a16:creationId xmlns:a16="http://schemas.microsoft.com/office/drawing/2014/main" id="{70C8BCE3-7BF5-244B-ABC5-1CC57CE8ADDB}"/>
              </a:ext>
            </a:extLst>
          </p:cNvPr>
          <p:cNvSpPr/>
          <p:nvPr/>
        </p:nvSpPr>
        <p:spPr>
          <a:xfrm>
            <a:off x="764104" y="4158414"/>
            <a:ext cx="1416535" cy="323165"/>
          </a:xfrm>
          <a:prstGeom prst="rect">
            <a:avLst/>
          </a:prstGeom>
        </p:spPr>
        <p:txBody>
          <a:bodyPr wrap="square">
            <a:spAutoFit/>
          </a:bodyPr>
          <a:lstStyle/>
          <a:p>
            <a:pPr>
              <a:defRPr/>
            </a:pPr>
            <a:r>
              <a:rPr lang="en-GB" sz="1500">
                <a:solidFill>
                  <a:srgbClr val="FFFFFF"/>
                </a:solidFill>
                <a:latin typeface="Arial" panose="020B0604020202020204" pitchFamily="34" charset="0"/>
                <a:cs typeface="Arial" panose="020B0604020202020204" pitchFamily="34" charset="0"/>
              </a:rPr>
              <a:t>@InnovateUK</a:t>
            </a:r>
          </a:p>
        </p:txBody>
      </p:sp>
      <p:sp>
        <p:nvSpPr>
          <p:cNvPr id="16" name="Rectangle 15">
            <a:extLst>
              <a:ext uri="{FF2B5EF4-FFF2-40B4-BE49-F238E27FC236}">
                <a16:creationId xmlns:a16="http://schemas.microsoft.com/office/drawing/2014/main" id="{BAC3E187-FC47-6646-A5A3-38BEA5BF97F3}"/>
              </a:ext>
            </a:extLst>
          </p:cNvPr>
          <p:cNvSpPr/>
          <p:nvPr/>
        </p:nvSpPr>
        <p:spPr>
          <a:xfrm>
            <a:off x="764104" y="4682271"/>
            <a:ext cx="2101396" cy="323165"/>
          </a:xfrm>
          <a:prstGeom prst="rect">
            <a:avLst/>
          </a:prstGeom>
        </p:spPr>
        <p:txBody>
          <a:bodyPr wrap="square">
            <a:spAutoFit/>
          </a:bodyPr>
          <a:lstStyle/>
          <a:p>
            <a:pPr>
              <a:defRPr/>
            </a:pPr>
            <a:r>
              <a:rPr lang="en-GB" sz="1500">
                <a:solidFill>
                  <a:srgbClr val="FFFFFF"/>
                </a:solidFill>
                <a:latin typeface="Arial" panose="020B0604020202020204" pitchFamily="34" charset="0"/>
                <a:cs typeface="Arial" panose="020B0604020202020204" pitchFamily="34" charset="0"/>
              </a:rPr>
              <a:t>Innovate UK</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3"/>
          <a:stretch>
            <a:fillRect/>
          </a:stretch>
        </p:blipFill>
        <p:spPr>
          <a:xfrm>
            <a:off x="420580" y="4131604"/>
            <a:ext cx="333002" cy="327956"/>
          </a:xfrm>
          <a:prstGeom prst="rect">
            <a:avLst/>
          </a:prstGeom>
        </p:spPr>
      </p:pic>
      <p:pic>
        <p:nvPicPr>
          <p:cNvPr id="10" name="Picture 9">
            <a:extLst>
              <a:ext uri="{FF2B5EF4-FFF2-40B4-BE49-F238E27FC236}">
                <a16:creationId xmlns:a16="http://schemas.microsoft.com/office/drawing/2014/main" id="{DE3B253F-9105-E440-B2D4-8E0F9E938F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741" y="160084"/>
            <a:ext cx="1674557" cy="537122"/>
          </a:xfrm>
          <a:prstGeom prst="rect">
            <a:avLst/>
          </a:prstGeom>
        </p:spPr>
      </p:pic>
      <p:pic>
        <p:nvPicPr>
          <p:cNvPr id="17" name="Picture 16">
            <a:extLst>
              <a:ext uri="{FF2B5EF4-FFF2-40B4-BE49-F238E27FC236}">
                <a16:creationId xmlns:a16="http://schemas.microsoft.com/office/drawing/2014/main" id="{81113088-3ED1-2D41-9DCB-1D69811DBCA8}"/>
              </a:ext>
            </a:extLst>
          </p:cNvPr>
          <p:cNvPicPr>
            <a:picLocks noChangeAspect="1"/>
          </p:cNvPicPr>
          <p:nvPr/>
        </p:nvPicPr>
        <p:blipFill>
          <a:blip r:embed="rId5"/>
          <a:stretch>
            <a:fillRect/>
          </a:stretch>
        </p:blipFill>
        <p:spPr>
          <a:xfrm>
            <a:off x="420581" y="4653256"/>
            <a:ext cx="330161" cy="330161"/>
          </a:xfrm>
          <a:prstGeom prst="rect">
            <a:avLst/>
          </a:prstGeom>
        </p:spPr>
      </p:pic>
      <p:sp>
        <p:nvSpPr>
          <p:cNvPr id="12" name="Rectangle 11">
            <a:extLst>
              <a:ext uri="{FF2B5EF4-FFF2-40B4-BE49-F238E27FC236}">
                <a16:creationId xmlns:a16="http://schemas.microsoft.com/office/drawing/2014/main" id="{2BF90D89-5C57-C94B-98BB-AF6503ECE235}"/>
              </a:ext>
            </a:extLst>
          </p:cNvPr>
          <p:cNvSpPr/>
          <p:nvPr/>
        </p:nvSpPr>
        <p:spPr>
          <a:xfrm>
            <a:off x="2863960" y="4157350"/>
            <a:ext cx="1303763" cy="323165"/>
          </a:xfrm>
          <a:prstGeom prst="rect">
            <a:avLst/>
          </a:prstGeom>
        </p:spPr>
        <p:txBody>
          <a:bodyPr wrap="square">
            <a:spAutoFit/>
          </a:bodyPr>
          <a:lstStyle/>
          <a:p>
            <a:pPr>
              <a:defRPr/>
            </a:pPr>
            <a:r>
              <a:rPr lang="en-GB" sz="1500">
                <a:solidFill>
                  <a:srgbClr val="FFFFFF"/>
                </a:solidFill>
                <a:latin typeface="Arial" panose="020B0604020202020204" pitchFamily="34" charset="0"/>
                <a:cs typeface="Arial" panose="020B0604020202020204" pitchFamily="34" charset="0"/>
              </a:rPr>
              <a:t>Innovate UK</a:t>
            </a:r>
          </a:p>
        </p:txBody>
      </p:sp>
      <p:pic>
        <p:nvPicPr>
          <p:cNvPr id="13" name="Picture 12">
            <a:extLst>
              <a:ext uri="{FF2B5EF4-FFF2-40B4-BE49-F238E27FC236}">
                <a16:creationId xmlns:a16="http://schemas.microsoft.com/office/drawing/2014/main" id="{59B353B9-07B1-9849-9182-489F73437500}"/>
              </a:ext>
            </a:extLst>
          </p:cNvPr>
          <p:cNvPicPr>
            <a:picLocks noChangeAspect="1"/>
          </p:cNvPicPr>
          <p:nvPr/>
        </p:nvPicPr>
        <p:blipFill>
          <a:blip r:embed="rId6"/>
          <a:stretch>
            <a:fillRect/>
          </a:stretch>
        </p:blipFill>
        <p:spPr>
          <a:xfrm>
            <a:off x="2531100" y="4128335"/>
            <a:ext cx="330161" cy="330161"/>
          </a:xfrm>
          <a:prstGeom prst="rect">
            <a:avLst/>
          </a:prstGeom>
        </p:spPr>
      </p:pic>
      <p:pic>
        <p:nvPicPr>
          <p:cNvPr id="2050" name="Picture 2" descr="Icon&#10;&#10;Description automatically generated">
            <a:extLst>
              <a:ext uri="{FF2B5EF4-FFF2-40B4-BE49-F238E27FC236}">
                <a16:creationId xmlns:a16="http://schemas.microsoft.com/office/drawing/2014/main" id="{E3F246A8-EE6D-4C20-A708-D2D9B8AC3031}"/>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2531099" y="4654016"/>
            <a:ext cx="329400" cy="329400"/>
          </a:xfrm>
          <a:prstGeom prst="rect">
            <a:avLst/>
          </a:prstGeom>
          <a:noFill/>
        </p:spPr>
      </p:pic>
      <p:sp>
        <p:nvSpPr>
          <p:cNvPr id="11" name="Rectangle 10">
            <a:extLst>
              <a:ext uri="{FF2B5EF4-FFF2-40B4-BE49-F238E27FC236}">
                <a16:creationId xmlns:a16="http://schemas.microsoft.com/office/drawing/2014/main" id="{6233FB61-812B-441E-9CC1-1AC0F5AF0C07}"/>
              </a:ext>
            </a:extLst>
          </p:cNvPr>
          <p:cNvSpPr/>
          <p:nvPr/>
        </p:nvSpPr>
        <p:spPr>
          <a:xfrm>
            <a:off x="2863960" y="4652953"/>
            <a:ext cx="1781897" cy="553998"/>
          </a:xfrm>
          <a:prstGeom prst="rect">
            <a:avLst/>
          </a:prstGeom>
        </p:spPr>
        <p:txBody>
          <a:bodyPr wrap="square">
            <a:spAutoFit/>
          </a:bodyPr>
          <a:lstStyle/>
          <a:p>
            <a:pPr>
              <a:defRPr/>
            </a:pPr>
            <a:r>
              <a:rPr lang="en-GB" sz="1500">
                <a:solidFill>
                  <a:srgbClr val="FFFFFF"/>
                </a:solidFill>
                <a:latin typeface="Arial" panose="020B0604020202020204" pitchFamily="34" charset="0"/>
                <a:cs typeface="Arial" panose="020B0604020202020204" pitchFamily="34" charset="0"/>
              </a:rPr>
              <a:t>@weareinnovateuk</a:t>
            </a:r>
          </a:p>
        </p:txBody>
      </p:sp>
      <p:sp>
        <p:nvSpPr>
          <p:cNvPr id="15" name="TextBox 14">
            <a:extLst>
              <a:ext uri="{FF2B5EF4-FFF2-40B4-BE49-F238E27FC236}">
                <a16:creationId xmlns:a16="http://schemas.microsoft.com/office/drawing/2014/main" id="{9D7CAA2B-534B-40C5-9906-83E8AB8134F8}"/>
              </a:ext>
            </a:extLst>
          </p:cNvPr>
          <p:cNvSpPr txBox="1"/>
          <p:nvPr/>
        </p:nvSpPr>
        <p:spPr>
          <a:xfrm>
            <a:off x="289424" y="1557027"/>
            <a:ext cx="7571232" cy="1419619"/>
          </a:xfrm>
          <a:prstGeom prst="rect">
            <a:avLst/>
          </a:prstGeom>
          <a:noFill/>
        </p:spPr>
        <p:txBody>
          <a:bodyPr wrap="square" rtlCol="0">
            <a:spAutoFit/>
          </a:bodyPr>
          <a:lstStyle/>
          <a:p>
            <a:r>
              <a:rPr lang="en-GB" sz="8625" b="1" dirty="0">
                <a:solidFill>
                  <a:srgbClr val="DE26BF"/>
                </a:solidFill>
                <a:latin typeface="Arial" panose="020B0604020202020204" pitchFamily="34" charset="0"/>
                <a:cs typeface="Arial" panose="020B0604020202020204" pitchFamily="34" charset="0"/>
              </a:rPr>
              <a:t>Thank You</a:t>
            </a:r>
          </a:p>
        </p:txBody>
      </p:sp>
      <p:sp>
        <p:nvSpPr>
          <p:cNvPr id="23" name="TextBox 22">
            <a:extLst>
              <a:ext uri="{FF2B5EF4-FFF2-40B4-BE49-F238E27FC236}">
                <a16:creationId xmlns:a16="http://schemas.microsoft.com/office/drawing/2014/main" id="{75075359-5544-4FA1-8C3D-AD3B8FF07E9B}"/>
              </a:ext>
            </a:extLst>
          </p:cNvPr>
          <p:cNvSpPr txBox="1"/>
          <p:nvPr/>
        </p:nvSpPr>
        <p:spPr>
          <a:xfrm>
            <a:off x="8006194" y="2405130"/>
            <a:ext cx="1121477" cy="461665"/>
          </a:xfrm>
          <a:prstGeom prst="rect">
            <a:avLst/>
          </a:prstGeom>
          <a:noFill/>
        </p:spPr>
        <p:txBody>
          <a:bodyPr wrap="square" rtlCol="0">
            <a:spAutoFit/>
          </a:bodyPr>
          <a:lstStyle/>
          <a:p>
            <a:pPr algn="r"/>
            <a:r>
              <a:rPr lang="en-GB" sz="1200">
                <a:solidFill>
                  <a:schemeClr val="bg1"/>
                </a:solidFill>
              </a:rPr>
              <a:t>Download the Plan for Action</a:t>
            </a:r>
          </a:p>
        </p:txBody>
      </p:sp>
      <p:sp>
        <p:nvSpPr>
          <p:cNvPr id="24" name="Rectangle 23">
            <a:extLst>
              <a:ext uri="{FF2B5EF4-FFF2-40B4-BE49-F238E27FC236}">
                <a16:creationId xmlns:a16="http://schemas.microsoft.com/office/drawing/2014/main" id="{7D368993-91A3-47C5-983C-3CB1A5D6D3FC}"/>
              </a:ext>
            </a:extLst>
          </p:cNvPr>
          <p:cNvSpPr/>
          <p:nvPr/>
        </p:nvSpPr>
        <p:spPr>
          <a:xfrm rot="16200000">
            <a:off x="-2506101" y="2486025"/>
            <a:ext cx="5162651" cy="171450"/>
          </a:xfrm>
          <a:prstGeom prst="rect">
            <a:avLst/>
          </a:prstGeom>
          <a:solidFill>
            <a:srgbClr val="DE26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pic>
        <p:nvPicPr>
          <p:cNvPr id="5" name="Picture 4" descr="Qr code&#10;&#10;Description automatically generated">
            <a:extLst>
              <a:ext uri="{FF2B5EF4-FFF2-40B4-BE49-F238E27FC236}">
                <a16:creationId xmlns:a16="http://schemas.microsoft.com/office/drawing/2014/main" id="{4971DED1-D6E9-40B7-B054-29CCE64640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68386" y="2891816"/>
            <a:ext cx="2275614" cy="2275614"/>
          </a:xfrm>
          <a:prstGeom prst="rect">
            <a:avLst/>
          </a:prstGeom>
        </p:spPr>
      </p:pic>
      <p:sp>
        <p:nvSpPr>
          <p:cNvPr id="20" name="TextBox 19">
            <a:extLst>
              <a:ext uri="{FF2B5EF4-FFF2-40B4-BE49-F238E27FC236}">
                <a16:creationId xmlns:a16="http://schemas.microsoft.com/office/drawing/2014/main" id="{3F840AA1-E834-436E-BBA4-E13EF9C5C32E}"/>
              </a:ext>
            </a:extLst>
          </p:cNvPr>
          <p:cNvSpPr txBox="1"/>
          <p:nvPr/>
        </p:nvSpPr>
        <p:spPr>
          <a:xfrm>
            <a:off x="393552" y="3090984"/>
            <a:ext cx="4575861" cy="369332"/>
          </a:xfrm>
          <a:prstGeom prst="rect">
            <a:avLst/>
          </a:prstGeom>
          <a:noFill/>
        </p:spPr>
        <p:txBody>
          <a:bodyPr wrap="square" lIns="91440" tIns="45720" rIns="91440" bIns="45720" rtlCol="0" anchor="t">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rgbClr val="201D3E"/>
                </a:solidFill>
                <a:latin typeface="Arial"/>
                <a:cs typeface="Arial"/>
              </a:rPr>
              <a:t>paul.malcomson@iuk.ukri.org</a:t>
            </a:r>
            <a:endParaRPr kumimoji="0" lang="en-US" sz="1800" b="0" i="0" u="none" strike="noStrike" kern="1200" cap="none" spc="0" normalizeH="0" baseline="0" noProof="0" dirty="0">
              <a:ln>
                <a:noFill/>
              </a:ln>
              <a:solidFill>
                <a:srgbClr val="201D3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859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CF34F6-1572-DA43-AB36-58F99932196C}"/>
              </a:ext>
            </a:extLst>
          </p:cNvPr>
          <p:cNvSpPr>
            <a:spLocks noGrp="1"/>
          </p:cNvSpPr>
          <p:nvPr>
            <p:ph type="title"/>
          </p:nvPr>
        </p:nvSpPr>
        <p:spPr>
          <a:xfrm>
            <a:off x="121953" y="139001"/>
            <a:ext cx="6374237" cy="236934"/>
          </a:xfrm>
        </p:spPr>
        <p:txBody>
          <a:bodyPr>
            <a:noAutofit/>
          </a:bodyPr>
          <a:lstStyle/>
          <a:p>
            <a:r>
              <a:rPr lang="en-US" sz="1800" b="1" dirty="0">
                <a:solidFill>
                  <a:srgbClr val="002060"/>
                </a:solidFill>
                <a:latin typeface="Avenir Book" panose="02000503020000020003" pitchFamily="2" charset="0"/>
              </a:rPr>
              <a:t>The UK R&amp;D Funding Landscape and Catapult Network</a:t>
            </a:r>
          </a:p>
        </p:txBody>
      </p:sp>
      <p:pic>
        <p:nvPicPr>
          <p:cNvPr id="7" name="Picture 6">
            <a:extLst>
              <a:ext uri="{FF2B5EF4-FFF2-40B4-BE49-F238E27FC236}">
                <a16:creationId xmlns:a16="http://schemas.microsoft.com/office/drawing/2014/main" id="{7E3025B7-BAB8-4469-9C87-06358EACA759}"/>
              </a:ext>
            </a:extLst>
          </p:cNvPr>
          <p:cNvPicPr>
            <a:picLocks noChangeAspect="1"/>
          </p:cNvPicPr>
          <p:nvPr/>
        </p:nvPicPr>
        <p:blipFill>
          <a:blip r:embed="rId3"/>
          <a:stretch>
            <a:fillRect/>
          </a:stretch>
        </p:blipFill>
        <p:spPr>
          <a:xfrm>
            <a:off x="66508" y="1250201"/>
            <a:ext cx="3008735" cy="3879588"/>
          </a:xfrm>
          <a:prstGeom prst="rect">
            <a:avLst/>
          </a:prstGeom>
        </p:spPr>
      </p:pic>
      <p:pic>
        <p:nvPicPr>
          <p:cNvPr id="8" name="Picture 2" descr="UKRI's 'unified' brand divides opinion - Research Professional News">
            <a:extLst>
              <a:ext uri="{FF2B5EF4-FFF2-40B4-BE49-F238E27FC236}">
                <a16:creationId xmlns:a16="http://schemas.microsoft.com/office/drawing/2014/main" id="{BB94B829-05E7-4717-B9D4-B4BAAD6500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1210" y="430178"/>
            <a:ext cx="2659796" cy="1600202"/>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a:extLst>
              <a:ext uri="{FF2B5EF4-FFF2-40B4-BE49-F238E27FC236}">
                <a16:creationId xmlns:a16="http://schemas.microsoft.com/office/drawing/2014/main" id="{0E6FBF98-B2F9-49F2-BDA3-ED3CA361B9E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a:defRPr/>
            </a:pPr>
            <a:endParaRPr lang="en-GB">
              <a:solidFill>
                <a:prstClr val="black"/>
              </a:solidFill>
              <a:latin typeface="Calibri" panose="020F0502020204030204"/>
            </a:endParaRPr>
          </a:p>
        </p:txBody>
      </p:sp>
      <p:pic>
        <p:nvPicPr>
          <p:cNvPr id="11" name="Picture 10">
            <a:extLst>
              <a:ext uri="{FF2B5EF4-FFF2-40B4-BE49-F238E27FC236}">
                <a16:creationId xmlns:a16="http://schemas.microsoft.com/office/drawing/2014/main" id="{1DCE5007-F729-4779-8FAB-FB514DF13B3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46297" y="375936"/>
            <a:ext cx="3497703" cy="4580443"/>
          </a:xfrm>
          <a:prstGeom prst="rect">
            <a:avLst/>
          </a:prstGeom>
        </p:spPr>
      </p:pic>
      <p:sp>
        <p:nvSpPr>
          <p:cNvPr id="12" name="Rectangle 11">
            <a:extLst>
              <a:ext uri="{FF2B5EF4-FFF2-40B4-BE49-F238E27FC236}">
                <a16:creationId xmlns:a16="http://schemas.microsoft.com/office/drawing/2014/main" id="{E56FDC3B-4239-4979-A827-34E4233E7554}"/>
              </a:ext>
            </a:extLst>
          </p:cNvPr>
          <p:cNvSpPr/>
          <p:nvPr/>
        </p:nvSpPr>
        <p:spPr>
          <a:xfrm>
            <a:off x="2971210" y="2002656"/>
            <a:ext cx="2530188" cy="3000821"/>
          </a:xfrm>
          <a:prstGeom prst="rect">
            <a:avLst/>
          </a:prstGeom>
        </p:spPr>
        <p:txBody>
          <a:bodyPr wrap="square">
            <a:spAutoFit/>
          </a:bodyPr>
          <a:lstStyle/>
          <a:p>
            <a:pPr>
              <a:defRPr/>
            </a:pPr>
            <a:r>
              <a:rPr lang="en-GB" dirty="0">
                <a:solidFill>
                  <a:srgbClr val="002060"/>
                </a:solidFill>
                <a:latin typeface="Avenir Book" panose="02000503020000020003" pitchFamily="2" charset="0"/>
              </a:rPr>
              <a:t>Catapults  bridge the gap between research and industry. The 4,700 FTE strong Catapult Network is helping tackle the biggest challenges that society and industries face today. Through their knowledge, infrastructure and collaborations, Catapults make today’s industries more productive and create the markets of tomorrow.</a:t>
            </a:r>
          </a:p>
          <a:p>
            <a:pPr>
              <a:defRPr/>
            </a:pPr>
            <a:r>
              <a:rPr lang="en-GB" dirty="0">
                <a:solidFill>
                  <a:srgbClr val="002060"/>
                </a:solidFill>
                <a:latin typeface="Avenir Book" panose="02000503020000020003" pitchFamily="2" charset="0"/>
              </a:rPr>
              <a:t>1/3 core -1/3 CR&amp;D -1/3 commercial model with £256m core funding pa</a:t>
            </a:r>
          </a:p>
        </p:txBody>
      </p:sp>
      <p:sp>
        <p:nvSpPr>
          <p:cNvPr id="2" name="TextBox 1">
            <a:extLst>
              <a:ext uri="{FF2B5EF4-FFF2-40B4-BE49-F238E27FC236}">
                <a16:creationId xmlns:a16="http://schemas.microsoft.com/office/drawing/2014/main" id="{F3E5F5D5-4C20-48F1-A8AB-876ABD46693A}"/>
              </a:ext>
            </a:extLst>
          </p:cNvPr>
          <p:cNvSpPr txBox="1"/>
          <p:nvPr/>
        </p:nvSpPr>
        <p:spPr>
          <a:xfrm>
            <a:off x="18064" y="4645039"/>
            <a:ext cx="1507484" cy="507831"/>
          </a:xfrm>
          <a:prstGeom prst="rect">
            <a:avLst/>
          </a:prstGeom>
          <a:noFill/>
        </p:spPr>
        <p:txBody>
          <a:bodyPr wrap="square" rtlCol="0">
            <a:spAutoFit/>
          </a:bodyPr>
          <a:lstStyle/>
          <a:p>
            <a:pPr>
              <a:defRPr/>
            </a:pPr>
            <a:r>
              <a:rPr lang="en-GB" dirty="0">
                <a:solidFill>
                  <a:srgbClr val="002060"/>
                </a:solidFill>
                <a:latin typeface="Avenir Book" panose="02000503020000020003" pitchFamily="2" charset="0"/>
              </a:rPr>
              <a:t>BEIS Funding Allocation</a:t>
            </a:r>
          </a:p>
        </p:txBody>
      </p:sp>
      <p:cxnSp>
        <p:nvCxnSpPr>
          <p:cNvPr id="4" name="Straight Arrow Connector 3">
            <a:extLst>
              <a:ext uri="{FF2B5EF4-FFF2-40B4-BE49-F238E27FC236}">
                <a16:creationId xmlns:a16="http://schemas.microsoft.com/office/drawing/2014/main" id="{B67CDBD5-D0F6-449D-B50E-E84EC124C343}"/>
              </a:ext>
            </a:extLst>
          </p:cNvPr>
          <p:cNvCxnSpPr>
            <a:cxnSpLocks/>
          </p:cNvCxnSpPr>
          <p:nvPr/>
        </p:nvCxnSpPr>
        <p:spPr>
          <a:xfrm flipV="1">
            <a:off x="2404431" y="1468883"/>
            <a:ext cx="740629" cy="44478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B2C7F9-67CB-4E0C-84A5-D797753666D3}"/>
              </a:ext>
            </a:extLst>
          </p:cNvPr>
          <p:cNvCxnSpPr>
            <a:cxnSpLocks/>
            <a:endCxn id="14" idx="2"/>
          </p:cNvCxnSpPr>
          <p:nvPr/>
        </p:nvCxnSpPr>
        <p:spPr>
          <a:xfrm flipV="1">
            <a:off x="4941066" y="774452"/>
            <a:ext cx="1524827" cy="83237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9EA15C6-67C6-47FF-8125-4CFF39A49A26}"/>
              </a:ext>
            </a:extLst>
          </p:cNvPr>
          <p:cNvSpPr txBox="1"/>
          <p:nvPr/>
        </p:nvSpPr>
        <p:spPr>
          <a:xfrm>
            <a:off x="5712151" y="474370"/>
            <a:ext cx="1507484" cy="300082"/>
          </a:xfrm>
          <a:prstGeom prst="rect">
            <a:avLst/>
          </a:prstGeom>
          <a:noFill/>
        </p:spPr>
        <p:txBody>
          <a:bodyPr wrap="square" rtlCol="0">
            <a:spAutoFit/>
          </a:bodyPr>
          <a:lstStyle/>
          <a:p>
            <a:pPr>
              <a:defRPr/>
            </a:pPr>
            <a:r>
              <a:rPr lang="en-GB" dirty="0">
                <a:solidFill>
                  <a:srgbClr val="002060"/>
                </a:solidFill>
                <a:latin typeface="Avenir Book" panose="02000503020000020003" pitchFamily="2" charset="0"/>
              </a:rPr>
              <a:t>Catapult Network</a:t>
            </a:r>
          </a:p>
        </p:txBody>
      </p:sp>
      <p:sp>
        <p:nvSpPr>
          <p:cNvPr id="15" name="TextBox 14">
            <a:extLst>
              <a:ext uri="{FF2B5EF4-FFF2-40B4-BE49-F238E27FC236}">
                <a16:creationId xmlns:a16="http://schemas.microsoft.com/office/drawing/2014/main" id="{43D5B8C8-3717-6044-9113-1744565812CF}"/>
              </a:ext>
            </a:extLst>
          </p:cNvPr>
          <p:cNvSpPr txBox="1"/>
          <p:nvPr/>
        </p:nvSpPr>
        <p:spPr>
          <a:xfrm>
            <a:off x="7477698" y="4968205"/>
            <a:ext cx="2140027" cy="184666"/>
          </a:xfrm>
          <a:prstGeom prst="rect">
            <a:avLst/>
          </a:prstGeom>
          <a:noFill/>
        </p:spPr>
        <p:txBody>
          <a:bodyPr wrap="square" rtlCol="0">
            <a:spAutoFit/>
          </a:bodyPr>
          <a:lstStyle/>
          <a:p>
            <a:pPr>
              <a:defRPr/>
            </a:pPr>
            <a:r>
              <a:rPr lang="en-US" sz="600" dirty="0">
                <a:solidFill>
                  <a:srgbClr val="002060"/>
                </a:solidFill>
                <a:latin typeface="Avenir Book" panose="02000503020000020003" pitchFamily="2" charset="0"/>
              </a:rPr>
              <a:t>Source: Mark </a:t>
            </a:r>
            <a:r>
              <a:rPr lang="en-US" sz="600" dirty="0" err="1">
                <a:solidFill>
                  <a:srgbClr val="002060"/>
                </a:solidFill>
                <a:latin typeface="Avenir Book" panose="02000503020000020003" pitchFamily="2" charset="0"/>
              </a:rPr>
              <a:t>Gillan</a:t>
            </a:r>
            <a:r>
              <a:rPr lang="en-US" sz="600" dirty="0">
                <a:solidFill>
                  <a:srgbClr val="002060"/>
                </a:solidFill>
                <a:latin typeface="Avenir Book" panose="02000503020000020003" pitchFamily="2" charset="0"/>
              </a:rPr>
              <a:t> 2021 </a:t>
            </a:r>
          </a:p>
        </p:txBody>
      </p:sp>
      <p:sp>
        <p:nvSpPr>
          <p:cNvPr id="10" name="Oval 9">
            <a:extLst>
              <a:ext uri="{FF2B5EF4-FFF2-40B4-BE49-F238E27FC236}">
                <a16:creationId xmlns:a16="http://schemas.microsoft.com/office/drawing/2014/main" id="{EACC7976-3DE9-B34D-BE7D-C96A89B3BBEE}"/>
              </a:ext>
            </a:extLst>
          </p:cNvPr>
          <p:cNvSpPr/>
          <p:nvPr/>
        </p:nvSpPr>
        <p:spPr>
          <a:xfrm>
            <a:off x="4457701" y="1400935"/>
            <a:ext cx="483365" cy="512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220769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655392" y="1604453"/>
            <a:ext cx="7191030" cy="2149306"/>
          </a:xfrm>
          <a:prstGeom prst="rect">
            <a:avLst/>
          </a:prstGeom>
          <a:noFill/>
        </p:spPr>
        <p:txBody>
          <a:bodyPr wrap="square" lIns="91440" tIns="45720" rIns="91440" bIns="45720" rtlCol="0" anchor="t">
            <a:spAutoFit/>
          </a:bodyPr>
          <a:lstStyle/>
          <a:p>
            <a:pPr>
              <a:spcAft>
                <a:spcPts val="150"/>
              </a:spcAft>
            </a:pPr>
            <a:r>
              <a:rPr lang="en-GB" sz="3600" b="1" spc="-75" dirty="0">
                <a:solidFill>
                  <a:srgbClr val="2E2D62"/>
                </a:solidFill>
                <a:latin typeface="Arial" panose="020B0604020202020204" pitchFamily="34" charset="0"/>
                <a:cs typeface="Arial" panose="020B0604020202020204" pitchFamily="34" charset="0"/>
              </a:rPr>
              <a:t>Innovate UK </a:t>
            </a:r>
            <a:endParaRPr lang="en-GB" sz="2400" dirty="0">
              <a:solidFill>
                <a:srgbClr val="626262"/>
              </a:solidFill>
              <a:latin typeface="Arial" panose="020B0604020202020204" pitchFamily="34" charset="0"/>
              <a:cs typeface="Arial" panose="020B0604020202020204" pitchFamily="34" charset="0"/>
            </a:endParaRPr>
          </a:p>
          <a:p>
            <a:endParaRPr lang="en-GB" sz="2400" dirty="0">
              <a:solidFill>
                <a:srgbClr val="626262"/>
              </a:solidFill>
              <a:latin typeface="Arial" panose="020B0604020202020204" pitchFamily="34" charset="0"/>
              <a:cs typeface="Arial" panose="020B0604020202020204" pitchFamily="34" charset="0"/>
            </a:endParaRPr>
          </a:p>
          <a:p>
            <a:r>
              <a:rPr lang="en-GB" sz="2400" dirty="0">
                <a:solidFill>
                  <a:srgbClr val="626262"/>
                </a:solidFill>
                <a:latin typeface="Arial"/>
                <a:cs typeface="Arial"/>
              </a:rPr>
              <a:t>Paul Malcomson</a:t>
            </a:r>
            <a:endParaRPr lang="en-GB" sz="2400" dirty="0">
              <a:solidFill>
                <a:srgbClr val="626262"/>
              </a:solidFill>
              <a:latin typeface="Arial" panose="020B0604020202020204" pitchFamily="34" charset="0"/>
              <a:cs typeface="Arial" panose="020B0604020202020204" pitchFamily="34" charset="0"/>
            </a:endParaRPr>
          </a:p>
          <a:p>
            <a:r>
              <a:rPr lang="en-GB" sz="2400" dirty="0">
                <a:solidFill>
                  <a:srgbClr val="626262"/>
                </a:solidFill>
                <a:latin typeface="Arial"/>
                <a:cs typeface="Arial"/>
              </a:rPr>
              <a:t>Manager Northern Ireland</a:t>
            </a:r>
            <a:endParaRPr lang="en-GB" sz="2400" dirty="0">
              <a:solidFill>
                <a:srgbClr val="626262"/>
              </a:solidFill>
              <a:latin typeface="Arial" panose="020B0604020202020204" pitchFamily="34" charset="0"/>
              <a:cs typeface="Arial" panose="020B0604020202020204" pitchFamily="34" charset="0"/>
            </a:endParaRPr>
          </a:p>
          <a:p>
            <a:r>
              <a:rPr lang="en-GB" sz="2400" dirty="0">
                <a:solidFill>
                  <a:srgbClr val="626262"/>
                </a:solidFill>
                <a:latin typeface="Arial"/>
                <a:cs typeface="Arial"/>
              </a:rPr>
              <a:t>Innovate UK</a:t>
            </a:r>
            <a:endParaRPr lang="en-US" sz="2400" dirty="0">
              <a:solidFill>
                <a:srgbClr val="626262"/>
              </a:solidFill>
              <a:latin typeface="Arial"/>
              <a:cs typeface="Arial"/>
            </a:endParaRPr>
          </a:p>
        </p:txBody>
      </p:sp>
      <p:pic>
        <p:nvPicPr>
          <p:cNvPr id="7" name="Picture 6">
            <a:extLst>
              <a:ext uri="{FF2B5EF4-FFF2-40B4-BE49-F238E27FC236}">
                <a16:creationId xmlns:a16="http://schemas.microsoft.com/office/drawing/2014/main" id="{B861681C-E70E-704D-BF01-E5E6BA958A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6955" y="309303"/>
            <a:ext cx="2288995" cy="734206"/>
          </a:xfrm>
          <a:prstGeom prst="rect">
            <a:avLst/>
          </a:prstGeom>
        </p:spPr>
      </p:pic>
    </p:spTree>
    <p:extLst>
      <p:ext uri="{BB962C8B-B14F-4D97-AF65-F5344CB8AC3E}">
        <p14:creationId xmlns:p14="http://schemas.microsoft.com/office/powerpoint/2010/main" val="2882387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climbing a mountain&#10;&#10;Description automatically generated with medium confidence">
            <a:extLst>
              <a:ext uri="{FF2B5EF4-FFF2-40B4-BE49-F238E27FC236}">
                <a16:creationId xmlns:a16="http://schemas.microsoft.com/office/drawing/2014/main" id="{F58209EF-83B3-4749-9B93-D570003D09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9853" y="-9575"/>
            <a:ext cx="4441935" cy="5143500"/>
          </a:xfrm>
          <a:prstGeom prst="rect">
            <a:avLst/>
          </a:prstGeom>
        </p:spPr>
      </p:pic>
      <p:sp>
        <p:nvSpPr>
          <p:cNvPr id="16" name="Title 15">
            <a:extLst>
              <a:ext uri="{FF2B5EF4-FFF2-40B4-BE49-F238E27FC236}">
                <a16:creationId xmlns:a16="http://schemas.microsoft.com/office/drawing/2014/main" id="{614F9BC9-4E19-1C41-A24D-EBD80BDAB228}"/>
              </a:ext>
            </a:extLst>
          </p:cNvPr>
          <p:cNvSpPr>
            <a:spLocks noGrp="1"/>
          </p:cNvSpPr>
          <p:nvPr>
            <p:ph type="title"/>
          </p:nvPr>
        </p:nvSpPr>
        <p:spPr>
          <a:xfrm>
            <a:off x="490798" y="254524"/>
            <a:ext cx="3581581" cy="632602"/>
          </a:xfrm>
        </p:spPr>
        <p:txBody>
          <a:bodyPr>
            <a:normAutofit fontScale="90000"/>
          </a:bodyPr>
          <a:lstStyle/>
          <a:p>
            <a:pPr algn="l"/>
            <a:r>
              <a:rPr lang="en-US" sz="4000" b="1" dirty="0">
                <a:solidFill>
                  <a:srgbClr val="BE2BBB"/>
                </a:solidFill>
                <a:latin typeface="Arial" panose="020B0604020202020204" pitchFamily="34" charset="0"/>
                <a:cs typeface="Arial" panose="020B0604020202020204" pitchFamily="34" charset="0"/>
              </a:rPr>
              <a:t>Innovate UK</a:t>
            </a:r>
          </a:p>
        </p:txBody>
      </p:sp>
      <p:sp>
        <p:nvSpPr>
          <p:cNvPr id="3" name="Content Placeholder 2">
            <a:extLst>
              <a:ext uri="{FF2B5EF4-FFF2-40B4-BE49-F238E27FC236}">
                <a16:creationId xmlns:a16="http://schemas.microsoft.com/office/drawing/2014/main" id="{B26CB555-D44A-E742-95D8-F0BBACFB7DC0}"/>
              </a:ext>
            </a:extLst>
          </p:cNvPr>
          <p:cNvSpPr>
            <a:spLocks noGrp="1"/>
          </p:cNvSpPr>
          <p:nvPr>
            <p:ph idx="1"/>
          </p:nvPr>
        </p:nvSpPr>
        <p:spPr>
          <a:xfrm>
            <a:off x="490797" y="725544"/>
            <a:ext cx="3889208" cy="1243952"/>
          </a:xfrm>
        </p:spPr>
        <p:txBody>
          <a:bodyPr>
            <a:noAutofit/>
          </a:bodyPr>
          <a:lstStyle/>
          <a:p>
            <a:pPr lvl="0" algn="l">
              <a:lnSpc>
                <a:spcPct val="100000"/>
              </a:lnSpc>
              <a:buClr>
                <a:srgbClr val="BE2BBB"/>
              </a:buClr>
            </a:pPr>
            <a:r>
              <a:rPr lang="en-GB" dirty="0">
                <a:solidFill>
                  <a:schemeClr val="tx1"/>
                </a:solidFill>
                <a:latin typeface="Arial" panose="020B0604020202020204" pitchFamily="34" charset="0"/>
                <a:cs typeface="Arial" panose="020B0604020202020204" pitchFamily="34" charset="0"/>
              </a:rPr>
              <a:t>We are the UK’s innovation agency</a:t>
            </a:r>
          </a:p>
          <a:p>
            <a:pPr lvl="0" algn="l">
              <a:lnSpc>
                <a:spcPct val="100000"/>
              </a:lnSpc>
              <a:buClr>
                <a:srgbClr val="BE2BBB"/>
              </a:buClr>
            </a:pPr>
            <a:r>
              <a:rPr lang="en-GB" dirty="0">
                <a:solidFill>
                  <a:schemeClr val="tx1"/>
                </a:solidFill>
                <a:latin typeface="Arial" panose="020B0604020202020204" pitchFamily="34" charset="0"/>
                <a:cs typeface="Arial" panose="020B0604020202020204" pitchFamily="34" charset="0"/>
              </a:rPr>
              <a:t>We support business-led innovation in all sectors, technologies and UK regions</a:t>
            </a:r>
          </a:p>
          <a:p>
            <a:pPr lvl="0" algn="l">
              <a:lnSpc>
                <a:spcPct val="100000"/>
              </a:lnSpc>
              <a:buClr>
                <a:srgbClr val="BE2BBB"/>
              </a:buClr>
            </a:pPr>
            <a:r>
              <a:rPr lang="en-GB" dirty="0">
                <a:solidFill>
                  <a:schemeClr val="tx1"/>
                </a:solidFill>
                <a:latin typeface="Arial" panose="020B0604020202020204" pitchFamily="34" charset="0"/>
                <a:cs typeface="Arial" panose="020B0604020202020204" pitchFamily="34" charset="0"/>
              </a:rPr>
              <a:t>A key delivery body of the Government’s Innovation Strategy</a:t>
            </a:r>
          </a:p>
          <a:p>
            <a:pPr lvl="0"/>
            <a:endParaRPr lang="en-GB" sz="1800" dirty="0">
              <a:solidFill>
                <a:schemeClr val="bg1"/>
              </a:solidFill>
            </a:endParaRPr>
          </a:p>
          <a:p>
            <a:pPr lvl="0"/>
            <a:endParaRPr lang="en-GB" sz="1800" dirty="0">
              <a:solidFill>
                <a:schemeClr val="bg1"/>
              </a:solidFill>
            </a:endParaRPr>
          </a:p>
          <a:p>
            <a:pPr lvl="0"/>
            <a:endParaRPr lang="en-GB" sz="1800" dirty="0">
              <a:solidFill>
                <a:schemeClr val="bg1"/>
              </a:solidFill>
            </a:endParaRPr>
          </a:p>
          <a:p>
            <a:pPr lvl="0"/>
            <a:endParaRPr lang="en-US" sz="1800" dirty="0">
              <a:solidFill>
                <a:schemeClr val="bg1"/>
              </a:solidFill>
            </a:endParaRPr>
          </a:p>
        </p:txBody>
      </p:sp>
      <p:sp>
        <p:nvSpPr>
          <p:cNvPr id="18" name="Rectangle 17">
            <a:extLst>
              <a:ext uri="{FF2B5EF4-FFF2-40B4-BE49-F238E27FC236}">
                <a16:creationId xmlns:a16="http://schemas.microsoft.com/office/drawing/2014/main" id="{2796BF50-2688-6149-84FB-248B6ECBC46A}"/>
              </a:ext>
            </a:extLst>
          </p:cNvPr>
          <p:cNvSpPr/>
          <p:nvPr/>
        </p:nvSpPr>
        <p:spPr>
          <a:xfrm rot="16200000">
            <a:off x="-2506101" y="2486025"/>
            <a:ext cx="5162651"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19" name="Picture 2" descr="Shape&#10;&#10;Description automatically generated">
            <a:extLst>
              <a:ext uri="{FF2B5EF4-FFF2-40B4-BE49-F238E27FC236}">
                <a16:creationId xmlns:a16="http://schemas.microsoft.com/office/drawing/2014/main" id="{A6D47878-093D-410D-B12B-A7DEB98D0D1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818" y="4498831"/>
            <a:ext cx="1470194" cy="473219"/>
          </a:xfrm>
          <a:prstGeom prst="rect">
            <a:avLst/>
          </a:prstGeom>
          <a:noFill/>
          <a:effectLst/>
        </p:spPr>
      </p:pic>
      <p:sp>
        <p:nvSpPr>
          <p:cNvPr id="12" name="TextBox 11">
            <a:extLst>
              <a:ext uri="{FF2B5EF4-FFF2-40B4-BE49-F238E27FC236}">
                <a16:creationId xmlns:a16="http://schemas.microsoft.com/office/drawing/2014/main" id="{87877612-52A9-490C-AA00-6340C715E9EE}"/>
              </a:ext>
            </a:extLst>
          </p:cNvPr>
          <p:cNvSpPr txBox="1"/>
          <p:nvPr/>
        </p:nvSpPr>
        <p:spPr>
          <a:xfrm>
            <a:off x="434818" y="2186441"/>
            <a:ext cx="3999329" cy="2095445"/>
          </a:xfrm>
          <a:prstGeom prst="rect">
            <a:avLst/>
          </a:prstGeom>
          <a:noFill/>
        </p:spPr>
        <p:txBody>
          <a:bodyPr wrap="square">
            <a:spAutoFit/>
          </a:bodyPr>
          <a:lstStyle/>
          <a:p>
            <a:pPr>
              <a:spcAft>
                <a:spcPts val="450"/>
              </a:spcAft>
            </a:pPr>
            <a:r>
              <a:rPr lang="en-GB" sz="3600" b="1" dirty="0">
                <a:solidFill>
                  <a:srgbClr val="BE2BBB"/>
                </a:solidFill>
                <a:latin typeface="Arial" panose="020B0604020202020204" pitchFamily="34" charset="0"/>
                <a:ea typeface="+mj-ea"/>
                <a:cs typeface="Arial" panose="020B0604020202020204" pitchFamily="34" charset="0"/>
              </a:rPr>
              <a:t>Our Mission</a:t>
            </a:r>
          </a:p>
          <a:p>
            <a:r>
              <a:rPr lang="en-GB" sz="1500" dirty="0">
                <a:latin typeface="Arial" panose="020B0604020202020204" pitchFamily="34" charset="0"/>
                <a:cs typeface="Arial" panose="020B0604020202020204" pitchFamily="34" charset="0"/>
              </a:rPr>
              <a:t>To help UK businesses grow through the development and commercialisation of new products, processes, and services, supported by an outstanding innovation ecosystem that is agile, inclusive, and easy to navigate.</a:t>
            </a:r>
          </a:p>
        </p:txBody>
      </p:sp>
      <p:sp>
        <p:nvSpPr>
          <p:cNvPr id="14" name="Rectangle 13">
            <a:extLst>
              <a:ext uri="{FF2B5EF4-FFF2-40B4-BE49-F238E27FC236}">
                <a16:creationId xmlns:a16="http://schemas.microsoft.com/office/drawing/2014/main" id="{357A6E54-48D0-4EB9-83E0-4CDD8379D627}"/>
              </a:ext>
            </a:extLst>
          </p:cNvPr>
          <p:cNvSpPr/>
          <p:nvPr/>
        </p:nvSpPr>
        <p:spPr>
          <a:xfrm>
            <a:off x="4709852" y="4972050"/>
            <a:ext cx="4441935"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413945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microphone&#10;&#10;Description automatically generated with medium confidence">
            <a:extLst>
              <a:ext uri="{FF2B5EF4-FFF2-40B4-BE49-F238E27FC236}">
                <a16:creationId xmlns:a16="http://schemas.microsoft.com/office/drawing/2014/main" id="{0FA10B6B-6CF4-4BB6-A41A-91C1809F03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55"/>
          <a:stretch/>
        </p:blipFill>
        <p:spPr>
          <a:xfrm flipH="1">
            <a:off x="4709852" y="-9576"/>
            <a:ext cx="4434147" cy="5143493"/>
          </a:xfrm>
          <a:prstGeom prst="rect">
            <a:avLst/>
          </a:prstGeom>
        </p:spPr>
      </p:pic>
      <p:sp>
        <p:nvSpPr>
          <p:cNvPr id="26" name="Rectangle 25">
            <a:extLst>
              <a:ext uri="{FF2B5EF4-FFF2-40B4-BE49-F238E27FC236}">
                <a16:creationId xmlns:a16="http://schemas.microsoft.com/office/drawing/2014/main" id="{C25E4E53-8FCC-443E-93AB-D1EF8B5E559A}"/>
              </a:ext>
            </a:extLst>
          </p:cNvPr>
          <p:cNvSpPr/>
          <p:nvPr/>
        </p:nvSpPr>
        <p:spPr>
          <a:xfrm rot="16200000">
            <a:off x="-2506101" y="2486025"/>
            <a:ext cx="5162651"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36" name="Rectangle 35">
            <a:extLst>
              <a:ext uri="{FF2B5EF4-FFF2-40B4-BE49-F238E27FC236}">
                <a16:creationId xmlns:a16="http://schemas.microsoft.com/office/drawing/2014/main" id="{344B5920-155C-46D5-9E42-CB48085C2189}"/>
              </a:ext>
            </a:extLst>
          </p:cNvPr>
          <p:cNvSpPr/>
          <p:nvPr/>
        </p:nvSpPr>
        <p:spPr>
          <a:xfrm>
            <a:off x="318612" y="1508557"/>
            <a:ext cx="4115537" cy="2405444"/>
          </a:xfrm>
          <a:prstGeom prst="rect">
            <a:avLst/>
          </a:prstGeom>
        </p:spPr>
        <p:txBody>
          <a:bodyPr vert="horz" lIns="68580" tIns="34290" rIns="68580" bIns="34290" rtlCol="0" anchor="t">
            <a:noAutofit/>
          </a:bodyPr>
          <a:lstStyle/>
          <a:p>
            <a:pPr marL="371468" indent="-257175" fontAlgn="base">
              <a:lnSpc>
                <a:spcPct val="90000"/>
              </a:lnSpc>
              <a:spcAft>
                <a:spcPts val="1200"/>
              </a:spcAft>
              <a:buClr>
                <a:srgbClr val="BE2BBB"/>
              </a:buClr>
              <a:buFont typeface="Wingdings" panose="05000000000000000000" pitchFamily="2" charset="2"/>
              <a:buChar char="§"/>
              <a:defRPr/>
            </a:pPr>
            <a:r>
              <a:rPr lang="en-GB" sz="1650" dirty="0">
                <a:solidFill>
                  <a:srgbClr val="2E2C61"/>
                </a:solidFill>
                <a:latin typeface="Calibri" panose="020F0502020204030204" pitchFamily="34" charset="0"/>
                <a:cs typeface="Calibri" panose="020F0502020204030204" pitchFamily="34" charset="0"/>
              </a:rPr>
              <a:t>Business innovation is the commercially successful application of ideas</a:t>
            </a:r>
          </a:p>
          <a:p>
            <a:pPr marL="371468" indent="-257175" fontAlgn="base">
              <a:lnSpc>
                <a:spcPct val="90000"/>
              </a:lnSpc>
              <a:spcAft>
                <a:spcPts val="1200"/>
              </a:spcAft>
              <a:buClr>
                <a:srgbClr val="BE2BBB"/>
              </a:buClr>
              <a:buFont typeface="Wingdings" panose="05000000000000000000" pitchFamily="2" charset="2"/>
              <a:buChar char="§"/>
              <a:defRPr/>
            </a:pPr>
            <a:r>
              <a:rPr lang="en-GB" sz="1650" dirty="0">
                <a:solidFill>
                  <a:srgbClr val="2E2C61"/>
                </a:solidFill>
                <a:latin typeface="Calibri" panose="020F0502020204030204" pitchFamily="34" charset="0"/>
                <a:cs typeface="Calibri" panose="020F0502020204030204" pitchFamily="34" charset="0"/>
              </a:rPr>
              <a:t>Leads to the development of new or improved products, processes, services, and business models based on new ideas and technologies </a:t>
            </a:r>
          </a:p>
          <a:p>
            <a:pPr marL="371468" indent="-257175" fontAlgn="base">
              <a:lnSpc>
                <a:spcPct val="90000"/>
              </a:lnSpc>
              <a:spcAft>
                <a:spcPts val="1200"/>
              </a:spcAft>
              <a:buClr>
                <a:srgbClr val="BE2BBB"/>
              </a:buClr>
              <a:buFont typeface="Wingdings" panose="05000000000000000000" pitchFamily="2" charset="2"/>
              <a:buChar char="§"/>
              <a:defRPr/>
            </a:pPr>
            <a:r>
              <a:rPr lang="en-US" sz="1650" dirty="0">
                <a:solidFill>
                  <a:srgbClr val="2E2C61"/>
                </a:solidFill>
                <a:latin typeface="Calibri" panose="020F0502020204030204" pitchFamily="34" charset="0"/>
                <a:cs typeface="Calibri" panose="020F0502020204030204" pitchFamily="34" charset="0"/>
              </a:rPr>
              <a:t>Business innovation transforms existing sectors and stimulates new industries </a:t>
            </a:r>
          </a:p>
          <a:p>
            <a:pPr marL="371468" indent="-257175" fontAlgn="base">
              <a:lnSpc>
                <a:spcPct val="90000"/>
              </a:lnSpc>
              <a:spcAft>
                <a:spcPts val="1200"/>
              </a:spcAft>
              <a:buClr>
                <a:srgbClr val="BE2BBB"/>
              </a:buClr>
              <a:buFont typeface="Wingdings" panose="05000000000000000000" pitchFamily="2" charset="2"/>
              <a:buChar char="§"/>
              <a:defRPr/>
            </a:pPr>
            <a:r>
              <a:rPr lang="en-GB" sz="1650" dirty="0">
                <a:solidFill>
                  <a:srgbClr val="2E2C61"/>
                </a:solidFill>
                <a:latin typeface="Calibri" panose="020F0502020204030204" pitchFamily="34" charset="0"/>
                <a:cs typeface="Calibri" panose="020F0502020204030204" pitchFamily="34" charset="0"/>
              </a:rPr>
              <a:t>It is key to UK growth and prosperity</a:t>
            </a:r>
          </a:p>
          <a:p>
            <a:pPr marL="114293" fontAlgn="base">
              <a:lnSpc>
                <a:spcPct val="90000"/>
              </a:lnSpc>
              <a:spcAft>
                <a:spcPts val="1200"/>
              </a:spcAft>
              <a:buClr>
                <a:srgbClr val="BE2BBB"/>
              </a:buClr>
              <a:defRPr/>
            </a:pPr>
            <a:endParaRPr lang="en-US" sz="1650" dirty="0">
              <a:solidFill>
                <a:srgbClr val="2E2C6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E601F01-F436-4A05-BCCF-F3980A7B55FB}"/>
              </a:ext>
            </a:extLst>
          </p:cNvPr>
          <p:cNvSpPr txBox="1"/>
          <p:nvPr/>
        </p:nvSpPr>
        <p:spPr>
          <a:xfrm>
            <a:off x="399573" y="426662"/>
            <a:ext cx="5220769" cy="843534"/>
          </a:xfrm>
          <a:prstGeom prst="rect">
            <a:avLst/>
          </a:prstGeom>
        </p:spPr>
        <p:txBody>
          <a:bodyPr vert="horz" lIns="68580" tIns="34290" rIns="68580" bIns="34290" rtlCol="0" anchor="b">
            <a:noAutofit/>
          </a:bodyPr>
          <a:lstStyle/>
          <a:p>
            <a:pPr>
              <a:lnSpc>
                <a:spcPct val="90000"/>
              </a:lnSpc>
              <a:spcBef>
                <a:spcPct val="0"/>
              </a:spcBef>
              <a:defRPr/>
            </a:pPr>
            <a:r>
              <a:rPr lang="en-US" sz="4950" b="1">
                <a:solidFill>
                  <a:srgbClr val="2E2C61"/>
                </a:solidFill>
                <a:latin typeface="Arial" panose="020B0604020202020204" pitchFamily="34" charset="0"/>
                <a:cs typeface="Arial" panose="020B0604020202020204" pitchFamily="34" charset="0"/>
              </a:rPr>
              <a:t>Innovation</a:t>
            </a:r>
            <a:endParaRPr lang="en-US" sz="4050" b="1">
              <a:solidFill>
                <a:srgbClr val="2E2C61"/>
              </a:solidFill>
              <a:latin typeface="Arial" panose="020B0604020202020204" pitchFamily="34" charset="0"/>
              <a:cs typeface="Arial" panose="020B0604020202020204" pitchFamily="34" charset="0"/>
            </a:endParaRPr>
          </a:p>
          <a:p>
            <a:pPr>
              <a:lnSpc>
                <a:spcPct val="90000"/>
              </a:lnSpc>
              <a:spcBef>
                <a:spcPct val="0"/>
              </a:spcBef>
              <a:defRPr/>
            </a:pPr>
            <a:r>
              <a:rPr lang="en-US" sz="2400" b="1">
                <a:solidFill>
                  <a:srgbClr val="FFFFFF">
                    <a:lumMod val="50000"/>
                  </a:srgbClr>
                </a:solidFill>
                <a:latin typeface="Arial" panose="020B0604020202020204" pitchFamily="34" charset="0"/>
                <a:cs typeface="Arial" panose="020B0604020202020204" pitchFamily="34" charset="0"/>
              </a:rPr>
              <a:t>The lifeblood of business </a:t>
            </a:r>
          </a:p>
        </p:txBody>
      </p:sp>
      <p:sp>
        <p:nvSpPr>
          <p:cNvPr id="9" name="Rectangle 8">
            <a:extLst>
              <a:ext uri="{FF2B5EF4-FFF2-40B4-BE49-F238E27FC236}">
                <a16:creationId xmlns:a16="http://schemas.microsoft.com/office/drawing/2014/main" id="{B2B57C32-1909-4D10-8BA4-F01BD62D3900}"/>
              </a:ext>
            </a:extLst>
          </p:cNvPr>
          <p:cNvSpPr/>
          <p:nvPr/>
        </p:nvSpPr>
        <p:spPr>
          <a:xfrm>
            <a:off x="4709852" y="4972050"/>
            <a:ext cx="4441935"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Tree>
    <p:extLst>
      <p:ext uri="{BB962C8B-B14F-4D97-AF65-F5344CB8AC3E}">
        <p14:creationId xmlns:p14="http://schemas.microsoft.com/office/powerpoint/2010/main" val="259168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47D063E-DB19-4F14-8D20-8D2FFBADC05C}"/>
              </a:ext>
            </a:extLst>
          </p:cNvPr>
          <p:cNvSpPr txBox="1"/>
          <p:nvPr/>
        </p:nvSpPr>
        <p:spPr>
          <a:xfrm>
            <a:off x="767463" y="1607025"/>
            <a:ext cx="7924247" cy="830997"/>
          </a:xfrm>
          <a:prstGeom prst="rect">
            <a:avLst/>
          </a:prstGeom>
          <a:noFill/>
        </p:spPr>
        <p:txBody>
          <a:bodyPr wrap="square" rtlCol="0">
            <a:spAutoFit/>
          </a:bodyPr>
          <a:lstStyle/>
          <a:p>
            <a:pPr>
              <a:defRPr/>
            </a:pPr>
            <a:r>
              <a:rPr lang="en-GB" sz="4800" b="1">
                <a:solidFill>
                  <a:srgbClr val="002060"/>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Inspire</a:t>
            </a:r>
            <a:r>
              <a:rPr lang="en-GB" sz="4800" b="1">
                <a:solidFill>
                  <a:srgbClr val="626262"/>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  </a:t>
            </a:r>
            <a:r>
              <a:rPr lang="en-GB" sz="4800" b="1">
                <a:solidFill>
                  <a:srgbClr val="BE2BBB"/>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a:t>
            </a:r>
            <a:r>
              <a:rPr lang="en-GB" sz="4800" b="1">
                <a:solidFill>
                  <a:srgbClr val="626262"/>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  </a:t>
            </a:r>
            <a:r>
              <a:rPr lang="en-GB" sz="4800" b="1">
                <a:solidFill>
                  <a:srgbClr val="2E2D62"/>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Involve</a:t>
            </a:r>
            <a:r>
              <a:rPr lang="en-GB" sz="4800" b="1">
                <a:solidFill>
                  <a:srgbClr val="626262"/>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  </a:t>
            </a:r>
            <a:r>
              <a:rPr lang="en-GB" sz="4800" b="1">
                <a:solidFill>
                  <a:srgbClr val="BE2BBB"/>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 </a:t>
            </a:r>
            <a:r>
              <a:rPr lang="en-GB" sz="4800" b="1">
                <a:solidFill>
                  <a:srgbClr val="626262"/>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 </a:t>
            </a:r>
            <a:r>
              <a:rPr lang="en-GB" sz="4800" b="1">
                <a:solidFill>
                  <a:srgbClr val="2E2D62"/>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Invest</a:t>
            </a:r>
            <a:r>
              <a:rPr lang="en-GB" sz="4800" b="1">
                <a:solidFill>
                  <a:srgbClr val="626262"/>
                </a:solidFill>
                <a:effectLst>
                  <a:glow rad="63500">
                    <a:srgbClr val="F5F5F5">
                      <a:alpha val="60000"/>
                    </a:srgbClr>
                  </a:glow>
                </a:effectLst>
                <a:latin typeface="Arial" panose="020B0604020202020204" pitchFamily="34" charset="0"/>
                <a:ea typeface="Calibri" panose="020F0502020204030204" pitchFamily="34" charset="0"/>
                <a:cs typeface="Arial" panose="020B0604020202020204" pitchFamily="34" charset="0"/>
              </a:rPr>
              <a:t> </a:t>
            </a:r>
            <a:endParaRPr lang="en-GB" sz="4800" b="1">
              <a:solidFill>
                <a:srgbClr val="626262"/>
              </a:solidFill>
              <a:effectLst>
                <a:glow rad="63500">
                  <a:srgbClr val="F5F5F5">
                    <a:alpha val="60000"/>
                  </a:srgbClr>
                </a:glo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B808553-8421-427E-932B-EEF71444E5EC}"/>
              </a:ext>
            </a:extLst>
          </p:cNvPr>
          <p:cNvSpPr txBox="1"/>
          <p:nvPr/>
        </p:nvSpPr>
        <p:spPr>
          <a:xfrm>
            <a:off x="724542" y="2610675"/>
            <a:ext cx="2214273" cy="553998"/>
          </a:xfrm>
          <a:prstGeom prst="rect">
            <a:avLst/>
          </a:prstGeom>
          <a:noFill/>
        </p:spPr>
        <p:txBody>
          <a:bodyPr wrap="square">
            <a:spAutoFit/>
          </a:bodyPr>
          <a:lstStyle/>
          <a:p>
            <a:pPr algn="ctr">
              <a:defRPr/>
            </a:pPr>
            <a:r>
              <a:rPr lang="en-GB" sz="1500">
                <a:solidFill>
                  <a:srgbClr val="2E2D62"/>
                </a:solidFill>
                <a:effectLst>
                  <a:glow rad="63500">
                    <a:srgbClr val="F5F5F5">
                      <a:alpha val="60000"/>
                    </a:srgbClr>
                  </a:glow>
                </a:effectLst>
                <a:latin typeface="Calibri" panose="020F0502020204030204" pitchFamily="34" charset="0"/>
                <a:cs typeface="Calibri" panose="020F0502020204030204" pitchFamily="34" charset="0"/>
              </a:rPr>
              <a:t>Make the opportunity visible and compelling</a:t>
            </a:r>
          </a:p>
        </p:txBody>
      </p:sp>
      <p:sp>
        <p:nvSpPr>
          <p:cNvPr id="16" name="TextBox 15">
            <a:extLst>
              <a:ext uri="{FF2B5EF4-FFF2-40B4-BE49-F238E27FC236}">
                <a16:creationId xmlns:a16="http://schemas.microsoft.com/office/drawing/2014/main" id="{23E5977C-6B2E-4EB3-8F6C-960913B023A7}"/>
              </a:ext>
            </a:extLst>
          </p:cNvPr>
          <p:cNvSpPr txBox="1"/>
          <p:nvPr/>
        </p:nvSpPr>
        <p:spPr>
          <a:xfrm>
            <a:off x="3383687" y="2610675"/>
            <a:ext cx="2571483" cy="553998"/>
          </a:xfrm>
          <a:prstGeom prst="rect">
            <a:avLst/>
          </a:prstGeom>
          <a:noFill/>
        </p:spPr>
        <p:txBody>
          <a:bodyPr wrap="square">
            <a:spAutoFit/>
          </a:bodyPr>
          <a:lstStyle/>
          <a:p>
            <a:pPr algn="ctr">
              <a:defRPr/>
            </a:pPr>
            <a:r>
              <a:rPr lang="en-GB" sz="1500">
                <a:solidFill>
                  <a:srgbClr val="2E2D62"/>
                </a:solidFill>
                <a:effectLst>
                  <a:glow rad="63500">
                    <a:srgbClr val="F5F5F5">
                      <a:alpha val="60000"/>
                    </a:srgbClr>
                  </a:glow>
                </a:effectLst>
                <a:latin typeface="Calibri" panose="020F0502020204030204" pitchFamily="34" charset="0"/>
                <a:cs typeface="Calibri" panose="020F0502020204030204" pitchFamily="34" charset="0"/>
              </a:rPr>
              <a:t>Bring relevant organisations and people together</a:t>
            </a:r>
          </a:p>
        </p:txBody>
      </p:sp>
      <p:sp>
        <p:nvSpPr>
          <p:cNvPr id="17" name="TextBox 16">
            <a:extLst>
              <a:ext uri="{FF2B5EF4-FFF2-40B4-BE49-F238E27FC236}">
                <a16:creationId xmlns:a16="http://schemas.microsoft.com/office/drawing/2014/main" id="{318006A3-D10B-47CC-9B37-DF2B97706131}"/>
              </a:ext>
            </a:extLst>
          </p:cNvPr>
          <p:cNvSpPr txBox="1"/>
          <p:nvPr/>
        </p:nvSpPr>
        <p:spPr>
          <a:xfrm>
            <a:off x="6178785" y="2610675"/>
            <a:ext cx="2490187" cy="553998"/>
          </a:xfrm>
          <a:prstGeom prst="rect">
            <a:avLst/>
          </a:prstGeom>
          <a:noFill/>
        </p:spPr>
        <p:txBody>
          <a:bodyPr wrap="square">
            <a:spAutoFit/>
          </a:bodyPr>
          <a:lstStyle/>
          <a:p>
            <a:pPr algn="ctr">
              <a:defRPr/>
            </a:pPr>
            <a:r>
              <a:rPr lang="en-GB" sz="1500">
                <a:solidFill>
                  <a:srgbClr val="2E2D62"/>
                </a:solidFill>
                <a:effectLst>
                  <a:glow rad="63500">
                    <a:srgbClr val="F5F5F5">
                      <a:alpha val="60000"/>
                    </a:srgbClr>
                  </a:glow>
                </a:effectLst>
                <a:latin typeface="Calibri" panose="020F0502020204030204" pitchFamily="34" charset="0"/>
                <a:cs typeface="Calibri" panose="020F0502020204030204" pitchFamily="34" charset="0"/>
              </a:rPr>
              <a:t>Convene the resources needed, including our own</a:t>
            </a:r>
            <a:endParaRPr lang="en-GB" sz="1500">
              <a:solidFill>
                <a:srgbClr val="616161">
                  <a:lumMod val="75000"/>
                </a:srgbClr>
              </a:solidFill>
              <a:effectLst>
                <a:glow rad="63500">
                  <a:srgbClr val="F5F5F5">
                    <a:alpha val="60000"/>
                  </a:srgbClr>
                </a:glow>
              </a:effectLst>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20005D2B-A0B5-4AE5-AC0B-99394B9F32FB}"/>
              </a:ext>
            </a:extLst>
          </p:cNvPr>
          <p:cNvSpPr/>
          <p:nvPr/>
        </p:nvSpPr>
        <p:spPr>
          <a:xfrm>
            <a:off x="4581145" y="4972050"/>
            <a:ext cx="4570643" cy="171450"/>
          </a:xfrm>
          <a:prstGeom prst="rect">
            <a:avLst/>
          </a:prstGeom>
          <a:solidFill>
            <a:srgbClr val="BE2BBB"/>
          </a:solidFill>
          <a:ln w="12700" cap="flat" cmpd="sng" algn="ctr">
            <a:noFill/>
            <a:prstDash val="solid"/>
            <a:miter lim="800000"/>
          </a:ln>
          <a:effectLst/>
        </p:spPr>
        <p:txBody>
          <a:bodyPr rtlCol="0" anchor="ctr"/>
          <a:lstStyle/>
          <a:p>
            <a:pPr algn="ctr">
              <a:defRPr/>
            </a:pPr>
            <a:endParaRPr lang="en-US" kern="0">
              <a:solidFill>
                <a:srgbClr val="FFFFFF"/>
              </a:solidFill>
              <a:latin typeface="Arial" panose="020B0604020202020204"/>
            </a:endParaRPr>
          </a:p>
        </p:txBody>
      </p:sp>
    </p:spTree>
    <p:extLst>
      <p:ext uri="{BB962C8B-B14F-4D97-AF65-F5344CB8AC3E}">
        <p14:creationId xmlns:p14="http://schemas.microsoft.com/office/powerpoint/2010/main" val="202777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CEE0840F-6B6A-460E-AA5C-119D0F03AB7D}"/>
              </a:ext>
            </a:extLst>
          </p:cNvPr>
          <p:cNvSpPr txBox="1">
            <a:spLocks/>
          </p:cNvSpPr>
          <p:nvPr/>
        </p:nvSpPr>
        <p:spPr>
          <a:xfrm>
            <a:off x="454375" y="248798"/>
            <a:ext cx="8375732" cy="735237"/>
          </a:xfrm>
          <a:prstGeom prst="rect">
            <a:avLst/>
          </a:prstGeom>
        </p:spPr>
        <p:txBody>
          <a:bodyP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sz="3900"/>
              <a:t>Our Four Criteria</a:t>
            </a:r>
          </a:p>
        </p:txBody>
      </p:sp>
      <p:sp>
        <p:nvSpPr>
          <p:cNvPr id="39" name="TextBox 38">
            <a:extLst>
              <a:ext uri="{FF2B5EF4-FFF2-40B4-BE49-F238E27FC236}">
                <a16:creationId xmlns:a16="http://schemas.microsoft.com/office/drawing/2014/main" id="{7BDD0E03-44C9-4573-B894-566E0A5568DC}"/>
              </a:ext>
            </a:extLst>
          </p:cNvPr>
          <p:cNvSpPr txBox="1"/>
          <p:nvPr/>
        </p:nvSpPr>
        <p:spPr>
          <a:xfrm>
            <a:off x="781874" y="1810003"/>
            <a:ext cx="4404878" cy="1546577"/>
          </a:xfrm>
          <a:prstGeom prst="rect">
            <a:avLst/>
          </a:prstGeom>
          <a:noFill/>
        </p:spPr>
        <p:txBody>
          <a:bodyPr wrap="square">
            <a:spAutoFit/>
          </a:bodyPr>
          <a:lstStyle/>
          <a:p>
            <a:pPr marL="342900" indent="-342900">
              <a:spcAft>
                <a:spcPts val="900"/>
              </a:spcAft>
              <a:buClr>
                <a:schemeClr val="accent1"/>
              </a:buClr>
              <a:buFont typeface="+mj-lt"/>
              <a:buAutoNum type="arabicPeriod"/>
            </a:pPr>
            <a:r>
              <a:rPr lang="en-GB" sz="1800">
                <a:solidFill>
                  <a:srgbClr val="2E2D62"/>
                </a:solidFill>
                <a:latin typeface="Calibri" panose="020F0502020204030204" pitchFamily="34" charset="0"/>
                <a:ea typeface="Calibri" panose="020F0502020204030204" pitchFamily="34" charset="0"/>
                <a:cs typeface="Calibri" panose="020F0502020204030204" pitchFamily="34" charset="0"/>
              </a:rPr>
              <a:t>Large global market; accessible</a:t>
            </a:r>
          </a:p>
          <a:p>
            <a:pPr marL="342900" indent="-342900">
              <a:spcAft>
                <a:spcPts val="900"/>
              </a:spcAft>
              <a:buClr>
                <a:schemeClr val="accent1"/>
              </a:buClr>
              <a:buFont typeface="+mj-lt"/>
              <a:buAutoNum type="arabicPeriod"/>
            </a:pPr>
            <a:r>
              <a:rPr lang="en-GB" sz="1800">
                <a:solidFill>
                  <a:srgbClr val="2E2D62"/>
                </a:solidFill>
                <a:latin typeface="Calibri" panose="020F0502020204030204" pitchFamily="34" charset="0"/>
                <a:ea typeface="Calibri" panose="020F0502020204030204" pitchFamily="34" charset="0"/>
                <a:cs typeface="Calibri" panose="020F0502020204030204" pitchFamily="34" charset="0"/>
              </a:rPr>
              <a:t>Strong UK Capacity; relative</a:t>
            </a:r>
          </a:p>
          <a:p>
            <a:pPr marL="342900" indent="-342900">
              <a:spcAft>
                <a:spcPts val="900"/>
              </a:spcAft>
              <a:buClr>
                <a:schemeClr val="accent1"/>
              </a:buClr>
              <a:buFont typeface="+mj-lt"/>
              <a:buAutoNum type="arabicPeriod"/>
            </a:pPr>
            <a:r>
              <a:rPr lang="en-GB" sz="1800">
                <a:solidFill>
                  <a:srgbClr val="2E2D62"/>
                </a:solidFill>
                <a:latin typeface="Calibri" panose="020F0502020204030204" pitchFamily="34" charset="0"/>
                <a:ea typeface="Calibri" panose="020F0502020204030204" pitchFamily="34" charset="0"/>
                <a:cs typeface="Calibri" panose="020F0502020204030204" pitchFamily="34" charset="0"/>
              </a:rPr>
              <a:t>Timing; appropriate</a:t>
            </a:r>
          </a:p>
          <a:p>
            <a:pPr marL="342900" indent="-342900">
              <a:spcAft>
                <a:spcPts val="900"/>
              </a:spcAft>
              <a:buClr>
                <a:schemeClr val="accent1"/>
              </a:buClr>
              <a:buFont typeface="+mj-lt"/>
              <a:buAutoNum type="arabicPeriod"/>
            </a:pPr>
            <a:r>
              <a:rPr lang="en-GB" sz="1800">
                <a:solidFill>
                  <a:srgbClr val="2E2D62"/>
                </a:solidFill>
                <a:latin typeface="Calibri" panose="020F0502020204030204" pitchFamily="34" charset="0"/>
                <a:ea typeface="Calibri" panose="020F0502020204030204" pitchFamily="34" charset="0"/>
                <a:cs typeface="Calibri" panose="020F0502020204030204" pitchFamily="34" charset="0"/>
              </a:rPr>
              <a:t>Added-Value from our involvement </a:t>
            </a:r>
          </a:p>
        </p:txBody>
      </p:sp>
      <p:sp>
        <p:nvSpPr>
          <p:cNvPr id="40" name="Rectangle 39">
            <a:extLst>
              <a:ext uri="{FF2B5EF4-FFF2-40B4-BE49-F238E27FC236}">
                <a16:creationId xmlns:a16="http://schemas.microsoft.com/office/drawing/2014/main" id="{DCC5061A-DCA2-4A14-BAF5-60ABAD311A3D}"/>
              </a:ext>
            </a:extLst>
          </p:cNvPr>
          <p:cNvSpPr/>
          <p:nvPr/>
        </p:nvSpPr>
        <p:spPr>
          <a:xfrm>
            <a:off x="4581145" y="4972050"/>
            <a:ext cx="4570643" cy="171450"/>
          </a:xfrm>
          <a:prstGeom prst="rect">
            <a:avLst/>
          </a:prstGeom>
          <a:solidFill>
            <a:srgbClr val="BE2BBB"/>
          </a:solidFill>
          <a:ln w="12700" cap="flat" cmpd="sng" algn="ctr">
            <a:noFill/>
            <a:prstDash val="solid"/>
            <a:miter lim="800000"/>
          </a:ln>
          <a:effectLst/>
        </p:spPr>
        <p:txBody>
          <a:bodyPr rtlCol="0" anchor="ctr"/>
          <a:lstStyle/>
          <a:p>
            <a:pPr algn="ctr">
              <a:defRPr/>
            </a:pPr>
            <a:endParaRPr lang="en-US" kern="0">
              <a:solidFill>
                <a:srgbClr val="FFFFFF"/>
              </a:solidFill>
              <a:latin typeface="Arial" panose="020B0604020202020204"/>
            </a:endParaRPr>
          </a:p>
        </p:txBody>
      </p:sp>
      <p:sp>
        <p:nvSpPr>
          <p:cNvPr id="26" name="Rectangle 25">
            <a:extLst>
              <a:ext uri="{FF2B5EF4-FFF2-40B4-BE49-F238E27FC236}">
                <a16:creationId xmlns:a16="http://schemas.microsoft.com/office/drawing/2014/main" id="{EB2730FD-EA86-4A15-8004-407F7F239160}"/>
              </a:ext>
            </a:extLst>
          </p:cNvPr>
          <p:cNvSpPr/>
          <p:nvPr/>
        </p:nvSpPr>
        <p:spPr>
          <a:xfrm rot="16200000">
            <a:off x="-2506101" y="2486025"/>
            <a:ext cx="5162651"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pic>
        <p:nvPicPr>
          <p:cNvPr id="7" name="Picture 6">
            <a:extLst>
              <a:ext uri="{FF2B5EF4-FFF2-40B4-BE49-F238E27FC236}">
                <a16:creationId xmlns:a16="http://schemas.microsoft.com/office/drawing/2014/main" id="{79C54381-BBD8-4972-B21B-A14A38BF7F50}"/>
              </a:ext>
            </a:extLst>
          </p:cNvPr>
          <p:cNvPicPr>
            <a:picLocks noChangeAspect="1"/>
          </p:cNvPicPr>
          <p:nvPr/>
        </p:nvPicPr>
        <p:blipFill>
          <a:blip r:embed="rId3"/>
          <a:stretch>
            <a:fillRect/>
          </a:stretch>
        </p:blipFill>
        <p:spPr>
          <a:xfrm>
            <a:off x="5807675" y="677441"/>
            <a:ext cx="2554451" cy="361592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4271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E5D07CED-4584-45A6-BA7E-939D8C8B1520}"/>
              </a:ext>
            </a:extLst>
          </p:cNvPr>
          <p:cNvSpPr txBox="1">
            <a:spLocks/>
          </p:cNvSpPr>
          <p:nvPr/>
        </p:nvSpPr>
        <p:spPr>
          <a:xfrm>
            <a:off x="465499" y="251245"/>
            <a:ext cx="6756686" cy="530903"/>
          </a:xfrm>
          <a:prstGeom prst="rect">
            <a:avLst/>
          </a:prstGeom>
        </p:spPr>
        <p:txBody>
          <a:bodyPr lIns="68580" tIns="34290" rIns="68580" bIns="34290" anchor="t">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sz="3900">
                <a:latin typeface="Arial"/>
                <a:cs typeface="Arial"/>
              </a:rPr>
              <a:t>Our Priorities </a:t>
            </a:r>
          </a:p>
        </p:txBody>
      </p:sp>
      <p:sp>
        <p:nvSpPr>
          <p:cNvPr id="24" name="Rectangle 23">
            <a:extLst>
              <a:ext uri="{FF2B5EF4-FFF2-40B4-BE49-F238E27FC236}">
                <a16:creationId xmlns:a16="http://schemas.microsoft.com/office/drawing/2014/main" id="{2441F78B-14DD-4276-8456-9825214AA69F}"/>
              </a:ext>
            </a:extLst>
          </p:cNvPr>
          <p:cNvSpPr/>
          <p:nvPr/>
        </p:nvSpPr>
        <p:spPr>
          <a:xfrm rot="16200000">
            <a:off x="-2506101" y="2486025"/>
            <a:ext cx="5162651" cy="1714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panose="020B0604020202020204"/>
            </a:endParaRPr>
          </a:p>
        </p:txBody>
      </p:sp>
      <p:sp>
        <p:nvSpPr>
          <p:cNvPr id="31" name="TextBox 30">
            <a:extLst>
              <a:ext uri="{FF2B5EF4-FFF2-40B4-BE49-F238E27FC236}">
                <a16:creationId xmlns:a16="http://schemas.microsoft.com/office/drawing/2014/main" id="{B8B6FB5B-0121-4AEC-82F4-ED02A88B8F17}"/>
              </a:ext>
            </a:extLst>
          </p:cNvPr>
          <p:cNvSpPr txBox="1"/>
          <p:nvPr/>
        </p:nvSpPr>
        <p:spPr>
          <a:xfrm>
            <a:off x="551107" y="1678078"/>
            <a:ext cx="1750808" cy="830997"/>
          </a:xfrm>
          <a:prstGeom prst="rect">
            <a:avLst/>
          </a:prstGeom>
          <a:noFill/>
        </p:spPr>
        <p:txBody>
          <a:bodyPr wrap="square" rtlCol="0">
            <a:spAutoFit/>
          </a:bodyPr>
          <a:lstStyle/>
          <a:p>
            <a:pPr algn="ctr"/>
            <a:r>
              <a:rPr lang="en-GB" sz="2400" b="1">
                <a:solidFill>
                  <a:srgbClr val="B04191"/>
                </a:solidFill>
              </a:rPr>
              <a:t>Strategic Themes</a:t>
            </a:r>
          </a:p>
        </p:txBody>
      </p:sp>
      <p:sp>
        <p:nvSpPr>
          <p:cNvPr id="33" name="TextBox 32">
            <a:extLst>
              <a:ext uri="{FF2B5EF4-FFF2-40B4-BE49-F238E27FC236}">
                <a16:creationId xmlns:a16="http://schemas.microsoft.com/office/drawing/2014/main" id="{2B0F5080-78F6-435E-97DB-7E5C881D58C5}"/>
              </a:ext>
            </a:extLst>
          </p:cNvPr>
          <p:cNvSpPr txBox="1"/>
          <p:nvPr/>
        </p:nvSpPr>
        <p:spPr>
          <a:xfrm>
            <a:off x="423025" y="3634614"/>
            <a:ext cx="2006975" cy="830997"/>
          </a:xfrm>
          <a:prstGeom prst="rect">
            <a:avLst/>
          </a:prstGeom>
          <a:noFill/>
        </p:spPr>
        <p:txBody>
          <a:bodyPr wrap="square" rtlCol="0">
            <a:spAutoFit/>
          </a:bodyPr>
          <a:lstStyle/>
          <a:p>
            <a:pPr algn="ctr"/>
            <a:r>
              <a:rPr lang="en-GB" sz="2400" b="1">
                <a:solidFill>
                  <a:srgbClr val="B04191"/>
                </a:solidFill>
              </a:rPr>
              <a:t>Strong Foundations</a:t>
            </a:r>
          </a:p>
        </p:txBody>
      </p:sp>
      <p:grpSp>
        <p:nvGrpSpPr>
          <p:cNvPr id="43" name="Group 42">
            <a:extLst>
              <a:ext uri="{FF2B5EF4-FFF2-40B4-BE49-F238E27FC236}">
                <a16:creationId xmlns:a16="http://schemas.microsoft.com/office/drawing/2014/main" id="{4982CEFA-2B84-4ADF-99BF-2932CCF817E8}"/>
              </a:ext>
            </a:extLst>
          </p:cNvPr>
          <p:cNvGrpSpPr/>
          <p:nvPr/>
        </p:nvGrpSpPr>
        <p:grpSpPr>
          <a:xfrm>
            <a:off x="2692072" y="1130391"/>
            <a:ext cx="5869998" cy="1903288"/>
            <a:chOff x="3589429" y="1507187"/>
            <a:chExt cx="7826664" cy="2537717"/>
          </a:xfrm>
        </p:grpSpPr>
        <p:sp>
          <p:nvSpPr>
            <p:cNvPr id="2" name="Rectangle 1">
              <a:extLst>
                <a:ext uri="{FF2B5EF4-FFF2-40B4-BE49-F238E27FC236}">
                  <a16:creationId xmlns:a16="http://schemas.microsoft.com/office/drawing/2014/main" id="{98E72605-8F4F-422B-ADD3-E7F50C88E80F}"/>
                </a:ext>
              </a:extLst>
            </p:cNvPr>
            <p:cNvSpPr/>
            <p:nvPr/>
          </p:nvSpPr>
          <p:spPr>
            <a:xfrm>
              <a:off x="3589429" y="1507187"/>
              <a:ext cx="1222624" cy="2537717"/>
            </a:xfrm>
            <a:prstGeom prst="rect">
              <a:avLst/>
            </a:prstGeom>
            <a:noFill/>
            <a:ln w="381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9" name="Rectangle 8">
              <a:extLst>
                <a:ext uri="{FF2B5EF4-FFF2-40B4-BE49-F238E27FC236}">
                  <a16:creationId xmlns:a16="http://schemas.microsoft.com/office/drawing/2014/main" id="{E206D46D-91F0-48AC-BF0A-044B376E7C2E}"/>
                </a:ext>
              </a:extLst>
            </p:cNvPr>
            <p:cNvSpPr/>
            <p:nvPr/>
          </p:nvSpPr>
          <p:spPr>
            <a:xfrm>
              <a:off x="5230268" y="1507187"/>
              <a:ext cx="1222624" cy="2537717"/>
            </a:xfrm>
            <a:prstGeom prst="rect">
              <a:avLst/>
            </a:prstGeom>
            <a:noFill/>
            <a:ln w="381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0" name="Rectangle 9">
              <a:extLst>
                <a:ext uri="{FF2B5EF4-FFF2-40B4-BE49-F238E27FC236}">
                  <a16:creationId xmlns:a16="http://schemas.microsoft.com/office/drawing/2014/main" id="{DCBCCB3E-6D56-436B-87FE-3768F8718003}"/>
                </a:ext>
              </a:extLst>
            </p:cNvPr>
            <p:cNvSpPr/>
            <p:nvPr/>
          </p:nvSpPr>
          <p:spPr>
            <a:xfrm>
              <a:off x="6861966" y="1507187"/>
              <a:ext cx="1274336" cy="2537717"/>
            </a:xfrm>
            <a:prstGeom prst="rect">
              <a:avLst/>
            </a:prstGeom>
            <a:noFill/>
            <a:ln w="381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1" name="Rectangle 10">
              <a:extLst>
                <a:ext uri="{FF2B5EF4-FFF2-40B4-BE49-F238E27FC236}">
                  <a16:creationId xmlns:a16="http://schemas.microsoft.com/office/drawing/2014/main" id="{36E2600F-19D6-44BC-8A09-47AAA08675EC}"/>
                </a:ext>
              </a:extLst>
            </p:cNvPr>
            <p:cNvSpPr/>
            <p:nvPr/>
          </p:nvSpPr>
          <p:spPr>
            <a:xfrm>
              <a:off x="8524185" y="1507187"/>
              <a:ext cx="1222624" cy="2537717"/>
            </a:xfrm>
            <a:prstGeom prst="rect">
              <a:avLst/>
            </a:prstGeom>
            <a:noFill/>
            <a:ln w="381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12" name="Rectangle 11">
              <a:extLst>
                <a:ext uri="{FF2B5EF4-FFF2-40B4-BE49-F238E27FC236}">
                  <a16:creationId xmlns:a16="http://schemas.microsoft.com/office/drawing/2014/main" id="{E06BBD0A-BB3A-4618-BD5A-E6A18F78433E}"/>
                </a:ext>
              </a:extLst>
            </p:cNvPr>
            <p:cNvSpPr/>
            <p:nvPr/>
          </p:nvSpPr>
          <p:spPr>
            <a:xfrm>
              <a:off x="10153390" y="1507187"/>
              <a:ext cx="1222624" cy="2537717"/>
            </a:xfrm>
            <a:prstGeom prst="rect">
              <a:avLst/>
            </a:prstGeom>
            <a:noFill/>
            <a:ln w="38100">
              <a:solidFill>
                <a:srgbClr val="D5D5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pic>
          <p:nvPicPr>
            <p:cNvPr id="13" name="Picture 12" descr="Icon&#10;&#10;Description automatically generated">
              <a:extLst>
                <a:ext uri="{FF2B5EF4-FFF2-40B4-BE49-F238E27FC236}">
                  <a16:creationId xmlns:a16="http://schemas.microsoft.com/office/drawing/2014/main" id="{32BA3A8E-529E-44AB-B31E-F7A6A452BB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6845" y="2023414"/>
              <a:ext cx="807793" cy="807793"/>
            </a:xfrm>
            <a:prstGeom prst="rect">
              <a:avLst/>
            </a:prstGeom>
          </p:spPr>
        </p:pic>
        <p:sp>
          <p:nvSpPr>
            <p:cNvPr id="3" name="TextBox 2">
              <a:extLst>
                <a:ext uri="{FF2B5EF4-FFF2-40B4-BE49-F238E27FC236}">
                  <a16:creationId xmlns:a16="http://schemas.microsoft.com/office/drawing/2014/main" id="{9F8D8E6D-4B46-4194-B8AC-736A274F1C6E}"/>
                </a:ext>
              </a:extLst>
            </p:cNvPr>
            <p:cNvSpPr txBox="1"/>
            <p:nvPr/>
          </p:nvSpPr>
          <p:spPr>
            <a:xfrm>
              <a:off x="3687034" y="2950816"/>
              <a:ext cx="1027415" cy="553997"/>
            </a:xfrm>
            <a:prstGeom prst="rect">
              <a:avLst/>
            </a:prstGeom>
            <a:noFill/>
          </p:spPr>
          <p:txBody>
            <a:bodyPr wrap="square" rtlCol="0">
              <a:spAutoFit/>
            </a:bodyPr>
            <a:lstStyle/>
            <a:p>
              <a:pPr algn="ctr"/>
              <a:r>
                <a:rPr lang="en-GB" sz="1050" b="1"/>
                <a:t>Future Economy</a:t>
              </a:r>
            </a:p>
          </p:txBody>
        </p:sp>
        <p:pic>
          <p:nvPicPr>
            <p:cNvPr id="15" name="Picture 14" descr="Logo&#10;&#10;Description automatically generated">
              <a:extLst>
                <a:ext uri="{FF2B5EF4-FFF2-40B4-BE49-F238E27FC236}">
                  <a16:creationId xmlns:a16="http://schemas.microsoft.com/office/drawing/2014/main" id="{416B64D1-E7F5-4315-ACA8-E80A4B531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50863" y="2077256"/>
              <a:ext cx="781434" cy="700108"/>
            </a:xfrm>
            <a:prstGeom prst="rect">
              <a:avLst/>
            </a:prstGeom>
          </p:spPr>
        </p:pic>
        <p:sp>
          <p:nvSpPr>
            <p:cNvPr id="16" name="TextBox 15">
              <a:extLst>
                <a:ext uri="{FF2B5EF4-FFF2-40B4-BE49-F238E27FC236}">
                  <a16:creationId xmlns:a16="http://schemas.microsoft.com/office/drawing/2014/main" id="{39CE5186-60BA-463F-8D3F-3FDE45382433}"/>
                </a:ext>
              </a:extLst>
            </p:cNvPr>
            <p:cNvSpPr txBox="1"/>
            <p:nvPr/>
          </p:nvSpPr>
          <p:spPr>
            <a:xfrm>
              <a:off x="5327873" y="2950816"/>
              <a:ext cx="1027415" cy="553997"/>
            </a:xfrm>
            <a:prstGeom prst="rect">
              <a:avLst/>
            </a:prstGeom>
            <a:noFill/>
          </p:spPr>
          <p:txBody>
            <a:bodyPr wrap="square" rtlCol="0">
              <a:spAutoFit/>
            </a:bodyPr>
            <a:lstStyle/>
            <a:p>
              <a:pPr algn="ctr"/>
              <a:r>
                <a:rPr lang="en-GB" sz="1050" b="1"/>
                <a:t>Growth </a:t>
              </a:r>
              <a:br>
                <a:rPr lang="en-GB" sz="1050" b="1"/>
              </a:br>
              <a:r>
                <a:rPr lang="en-GB" sz="1050" b="1"/>
                <a:t>at Scale</a:t>
              </a:r>
            </a:p>
          </p:txBody>
        </p:sp>
        <p:pic>
          <p:nvPicPr>
            <p:cNvPr id="17" name="Picture 16" descr="Icon&#10;&#10;Description automatically generated">
              <a:extLst>
                <a:ext uri="{FF2B5EF4-FFF2-40B4-BE49-F238E27FC236}">
                  <a16:creationId xmlns:a16="http://schemas.microsoft.com/office/drawing/2014/main" id="{1CFC54EE-11EB-4203-B40E-56DF5690A0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6211" y="2023414"/>
              <a:ext cx="805847" cy="807793"/>
            </a:xfrm>
            <a:prstGeom prst="rect">
              <a:avLst/>
            </a:prstGeom>
          </p:spPr>
        </p:pic>
        <p:sp>
          <p:nvSpPr>
            <p:cNvPr id="18" name="TextBox 17">
              <a:extLst>
                <a:ext uri="{FF2B5EF4-FFF2-40B4-BE49-F238E27FC236}">
                  <a16:creationId xmlns:a16="http://schemas.microsoft.com/office/drawing/2014/main" id="{3B1C8AF4-0377-4625-99D7-F81F7261E848}"/>
                </a:ext>
              </a:extLst>
            </p:cNvPr>
            <p:cNvSpPr txBox="1"/>
            <p:nvPr/>
          </p:nvSpPr>
          <p:spPr>
            <a:xfrm>
              <a:off x="6812160" y="2950816"/>
              <a:ext cx="1373949" cy="553997"/>
            </a:xfrm>
            <a:prstGeom prst="rect">
              <a:avLst/>
            </a:prstGeom>
            <a:noFill/>
          </p:spPr>
          <p:txBody>
            <a:bodyPr wrap="square" rtlCol="0">
              <a:spAutoFit/>
            </a:bodyPr>
            <a:lstStyle/>
            <a:p>
              <a:pPr algn="ctr"/>
              <a:r>
                <a:rPr lang="en-GB" sz="1050" b="1"/>
                <a:t>Global Opportunities</a:t>
              </a:r>
            </a:p>
          </p:txBody>
        </p:sp>
        <p:sp>
          <p:nvSpPr>
            <p:cNvPr id="19" name="TextBox 18">
              <a:extLst>
                <a:ext uri="{FF2B5EF4-FFF2-40B4-BE49-F238E27FC236}">
                  <a16:creationId xmlns:a16="http://schemas.microsoft.com/office/drawing/2014/main" id="{E05459F9-991E-4583-A828-BCDEB721C9A6}"/>
                </a:ext>
              </a:extLst>
            </p:cNvPr>
            <p:cNvSpPr txBox="1"/>
            <p:nvPr/>
          </p:nvSpPr>
          <p:spPr>
            <a:xfrm>
              <a:off x="8550166" y="2950816"/>
              <a:ext cx="1196644" cy="553997"/>
            </a:xfrm>
            <a:prstGeom prst="rect">
              <a:avLst/>
            </a:prstGeom>
            <a:noFill/>
          </p:spPr>
          <p:txBody>
            <a:bodyPr wrap="square" rtlCol="0">
              <a:spAutoFit/>
            </a:bodyPr>
            <a:lstStyle/>
            <a:p>
              <a:pPr algn="ctr"/>
              <a:r>
                <a:rPr lang="en-GB" sz="1050" b="1"/>
                <a:t>Innovation Ecosystem</a:t>
              </a:r>
            </a:p>
          </p:txBody>
        </p:sp>
        <p:sp>
          <p:nvSpPr>
            <p:cNvPr id="20" name="TextBox 19">
              <a:extLst>
                <a:ext uri="{FF2B5EF4-FFF2-40B4-BE49-F238E27FC236}">
                  <a16:creationId xmlns:a16="http://schemas.microsoft.com/office/drawing/2014/main" id="{6A3F3094-EBBB-4957-A6B2-C7D2289E9773}"/>
                </a:ext>
              </a:extLst>
            </p:cNvPr>
            <p:cNvSpPr txBox="1"/>
            <p:nvPr/>
          </p:nvSpPr>
          <p:spPr>
            <a:xfrm>
              <a:off x="10113312" y="2950816"/>
              <a:ext cx="1302781" cy="553997"/>
            </a:xfrm>
            <a:prstGeom prst="rect">
              <a:avLst/>
            </a:prstGeom>
            <a:noFill/>
          </p:spPr>
          <p:txBody>
            <a:bodyPr wrap="square" rtlCol="0">
              <a:spAutoFit/>
            </a:bodyPr>
            <a:lstStyle/>
            <a:p>
              <a:pPr algn="ctr"/>
              <a:r>
                <a:rPr lang="en-GB" sz="1050" b="1"/>
                <a:t>Government Levers</a:t>
              </a:r>
            </a:p>
          </p:txBody>
        </p:sp>
        <p:pic>
          <p:nvPicPr>
            <p:cNvPr id="21" name="Picture 20" descr="Icon&#10;&#10;Description automatically generated">
              <a:extLst>
                <a:ext uri="{FF2B5EF4-FFF2-40B4-BE49-F238E27FC236}">
                  <a16:creationId xmlns:a16="http://schemas.microsoft.com/office/drawing/2014/main" id="{DB995D21-EFF1-4160-831B-2B20E94E416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55533" y="2045317"/>
              <a:ext cx="763987" cy="763987"/>
            </a:xfrm>
            <a:prstGeom prst="rect">
              <a:avLst/>
            </a:prstGeom>
          </p:spPr>
        </p:pic>
        <p:pic>
          <p:nvPicPr>
            <p:cNvPr id="22" name="Picture 21" descr="A picture containing icon&#10;&#10;Description automatically generated">
              <a:extLst>
                <a:ext uri="{FF2B5EF4-FFF2-40B4-BE49-F238E27FC236}">
                  <a16:creationId xmlns:a16="http://schemas.microsoft.com/office/drawing/2014/main" id="{B3B7C03C-0B28-4F62-B201-06DC4DC425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29205" y="2009229"/>
              <a:ext cx="670994" cy="836162"/>
            </a:xfrm>
            <a:prstGeom prst="rect">
              <a:avLst/>
            </a:prstGeom>
          </p:spPr>
        </p:pic>
      </p:grpSp>
      <p:grpSp>
        <p:nvGrpSpPr>
          <p:cNvPr id="42" name="Group 41">
            <a:extLst>
              <a:ext uri="{FF2B5EF4-FFF2-40B4-BE49-F238E27FC236}">
                <a16:creationId xmlns:a16="http://schemas.microsoft.com/office/drawing/2014/main" id="{40D0902E-2FC5-434A-AE06-48FFD0196706}"/>
              </a:ext>
            </a:extLst>
          </p:cNvPr>
          <p:cNvGrpSpPr/>
          <p:nvPr/>
        </p:nvGrpSpPr>
        <p:grpSpPr>
          <a:xfrm>
            <a:off x="2692072" y="3220949"/>
            <a:ext cx="5967890" cy="1653382"/>
            <a:chOff x="3589429" y="4294598"/>
            <a:chExt cx="7957187" cy="2204509"/>
          </a:xfrm>
        </p:grpSpPr>
        <p:sp>
          <p:nvSpPr>
            <p:cNvPr id="4" name="Rectangle 3">
              <a:extLst>
                <a:ext uri="{FF2B5EF4-FFF2-40B4-BE49-F238E27FC236}">
                  <a16:creationId xmlns:a16="http://schemas.microsoft.com/office/drawing/2014/main" id="{E383E55B-1CB3-4B4B-96F2-A2533FF9ABAD}"/>
                </a:ext>
              </a:extLst>
            </p:cNvPr>
            <p:cNvSpPr/>
            <p:nvPr/>
          </p:nvSpPr>
          <p:spPr>
            <a:xfrm>
              <a:off x="3589429" y="4294598"/>
              <a:ext cx="7826664" cy="2204509"/>
            </a:xfrm>
            <a:prstGeom prst="rect">
              <a:avLst/>
            </a:prstGeom>
            <a:solidFill>
              <a:srgbClr val="EEEEEE"/>
            </a:solidFill>
            <a:ln>
              <a:solidFill>
                <a:srgbClr val="F1F1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grpSp>
          <p:nvGrpSpPr>
            <p:cNvPr id="23" name="Group 22">
              <a:extLst>
                <a:ext uri="{FF2B5EF4-FFF2-40B4-BE49-F238E27FC236}">
                  <a16:creationId xmlns:a16="http://schemas.microsoft.com/office/drawing/2014/main" id="{F1F8E984-33AE-439D-BB21-DD636FDBD9DB}"/>
                </a:ext>
              </a:extLst>
            </p:cNvPr>
            <p:cNvGrpSpPr/>
            <p:nvPr/>
          </p:nvGrpSpPr>
          <p:grpSpPr>
            <a:xfrm>
              <a:off x="3589429" y="4630685"/>
              <a:ext cx="1133832" cy="1710306"/>
              <a:chOff x="3589429" y="4630685"/>
              <a:chExt cx="1133832" cy="1710306"/>
            </a:xfrm>
          </p:grpSpPr>
          <p:pic>
            <p:nvPicPr>
              <p:cNvPr id="25" name="Picture 24" descr="Icon&#10;&#10;Description automatically generated">
                <a:extLst>
                  <a:ext uri="{FF2B5EF4-FFF2-40B4-BE49-F238E27FC236}">
                    <a16:creationId xmlns:a16="http://schemas.microsoft.com/office/drawing/2014/main" id="{842B1DD4-68FB-490C-ADE8-0E2E40E8753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40011" y="4630685"/>
                <a:ext cx="538751" cy="814743"/>
              </a:xfrm>
              <a:prstGeom prst="rect">
                <a:avLst/>
              </a:prstGeom>
            </p:spPr>
          </p:pic>
          <p:sp>
            <p:nvSpPr>
              <p:cNvPr id="36" name="TextBox 35">
                <a:extLst>
                  <a:ext uri="{FF2B5EF4-FFF2-40B4-BE49-F238E27FC236}">
                    <a16:creationId xmlns:a16="http://schemas.microsoft.com/office/drawing/2014/main" id="{FE73F798-FD3F-4BAF-ACEE-7A5562A2E5A1}"/>
                  </a:ext>
                </a:extLst>
              </p:cNvPr>
              <p:cNvSpPr txBox="1"/>
              <p:nvPr/>
            </p:nvSpPr>
            <p:spPr>
              <a:xfrm>
                <a:off x="3589429" y="5571550"/>
                <a:ext cx="1133832" cy="769441"/>
              </a:xfrm>
              <a:prstGeom prst="rect">
                <a:avLst/>
              </a:prstGeom>
              <a:noFill/>
            </p:spPr>
            <p:txBody>
              <a:bodyPr wrap="square">
                <a:spAutoFit/>
              </a:bodyPr>
              <a:lstStyle/>
              <a:p>
                <a:pPr algn="ctr"/>
                <a:r>
                  <a:rPr lang="en-GB" sz="1050" b="1"/>
                  <a:t>Science &amp; Research Strengths</a:t>
                </a:r>
              </a:p>
            </p:txBody>
          </p:sp>
        </p:grpSp>
        <p:grpSp>
          <p:nvGrpSpPr>
            <p:cNvPr id="5" name="Group 4">
              <a:extLst>
                <a:ext uri="{FF2B5EF4-FFF2-40B4-BE49-F238E27FC236}">
                  <a16:creationId xmlns:a16="http://schemas.microsoft.com/office/drawing/2014/main" id="{ACFD1398-8685-4A89-87A7-D5DEB5F060E8}"/>
                </a:ext>
              </a:extLst>
            </p:cNvPr>
            <p:cNvGrpSpPr/>
            <p:nvPr/>
          </p:nvGrpSpPr>
          <p:grpSpPr>
            <a:xfrm>
              <a:off x="10083173" y="4649256"/>
              <a:ext cx="1463443" cy="1476291"/>
              <a:chOff x="10124269" y="4649256"/>
              <a:chExt cx="1463443" cy="1476291"/>
            </a:xfrm>
          </p:grpSpPr>
          <p:pic>
            <p:nvPicPr>
              <p:cNvPr id="35" name="Picture 34" descr="Icon&#10;&#10;Description automatically generated">
                <a:extLst>
                  <a:ext uri="{FF2B5EF4-FFF2-40B4-BE49-F238E27FC236}">
                    <a16:creationId xmlns:a16="http://schemas.microsoft.com/office/drawing/2014/main" id="{73E2B0AF-A4B9-4591-A249-40B2503F3B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9640" y="4649256"/>
                <a:ext cx="752701" cy="777600"/>
              </a:xfrm>
              <a:prstGeom prst="rect">
                <a:avLst/>
              </a:prstGeom>
            </p:spPr>
          </p:pic>
          <p:sp>
            <p:nvSpPr>
              <p:cNvPr id="37" name="TextBox 36">
                <a:extLst>
                  <a:ext uri="{FF2B5EF4-FFF2-40B4-BE49-F238E27FC236}">
                    <a16:creationId xmlns:a16="http://schemas.microsoft.com/office/drawing/2014/main" id="{DA432A53-ED30-4BDC-A29D-650175ECA98B}"/>
                  </a:ext>
                </a:extLst>
              </p:cNvPr>
              <p:cNvSpPr txBox="1"/>
              <p:nvPr/>
            </p:nvSpPr>
            <p:spPr>
              <a:xfrm>
                <a:off x="10124269" y="5571550"/>
                <a:ext cx="1463443" cy="553997"/>
              </a:xfrm>
              <a:prstGeom prst="rect">
                <a:avLst/>
              </a:prstGeom>
              <a:noFill/>
            </p:spPr>
            <p:txBody>
              <a:bodyPr wrap="square">
                <a:spAutoFit/>
              </a:bodyPr>
              <a:lstStyle/>
              <a:p>
                <a:pPr algn="ctr"/>
                <a:r>
                  <a:rPr lang="en-GB" sz="1050" b="1"/>
                  <a:t>Place &amp; Levelling Up</a:t>
                </a:r>
              </a:p>
            </p:txBody>
          </p:sp>
        </p:grpSp>
        <p:grpSp>
          <p:nvGrpSpPr>
            <p:cNvPr id="14" name="Group 13">
              <a:extLst>
                <a:ext uri="{FF2B5EF4-FFF2-40B4-BE49-F238E27FC236}">
                  <a16:creationId xmlns:a16="http://schemas.microsoft.com/office/drawing/2014/main" id="{3520F236-3D04-4BB1-82D6-994335C52FA4}"/>
                </a:ext>
              </a:extLst>
            </p:cNvPr>
            <p:cNvGrpSpPr/>
            <p:nvPr/>
          </p:nvGrpSpPr>
          <p:grpSpPr>
            <a:xfrm>
              <a:off x="4805792" y="4649256"/>
              <a:ext cx="999870" cy="1476292"/>
              <a:chOff x="4846663" y="4649256"/>
              <a:chExt cx="999870" cy="1476292"/>
            </a:xfrm>
          </p:grpSpPr>
          <p:pic>
            <p:nvPicPr>
              <p:cNvPr id="26" name="Picture 25" descr="Icon&#10;&#10;Description automatically generated">
                <a:extLst>
                  <a:ext uri="{FF2B5EF4-FFF2-40B4-BE49-F238E27FC236}">
                    <a16:creationId xmlns:a16="http://schemas.microsoft.com/office/drawing/2014/main" id="{57C2227E-D15C-4185-9CAB-8A5C0BA6A64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08396" y="4649256"/>
                <a:ext cx="476404" cy="777600"/>
              </a:xfrm>
              <a:prstGeom prst="rect">
                <a:avLst/>
              </a:prstGeom>
            </p:spPr>
          </p:pic>
          <p:sp>
            <p:nvSpPr>
              <p:cNvPr id="38" name="TextBox 37">
                <a:extLst>
                  <a:ext uri="{FF2B5EF4-FFF2-40B4-BE49-F238E27FC236}">
                    <a16:creationId xmlns:a16="http://schemas.microsoft.com/office/drawing/2014/main" id="{B01148B2-0E37-4F5E-9989-20F9D34552BA}"/>
                  </a:ext>
                </a:extLst>
              </p:cNvPr>
              <p:cNvSpPr txBox="1"/>
              <p:nvPr/>
            </p:nvSpPr>
            <p:spPr>
              <a:xfrm>
                <a:off x="4846663" y="5571551"/>
                <a:ext cx="999870" cy="553997"/>
              </a:xfrm>
              <a:prstGeom prst="rect">
                <a:avLst/>
              </a:prstGeom>
              <a:noFill/>
            </p:spPr>
            <p:txBody>
              <a:bodyPr wrap="square">
                <a:spAutoFit/>
              </a:bodyPr>
              <a:lstStyle/>
              <a:p>
                <a:pPr algn="ctr"/>
                <a:r>
                  <a:rPr lang="en-GB" sz="1050" b="1"/>
                  <a:t>Design</a:t>
                </a:r>
              </a:p>
              <a:p>
                <a:pPr algn="ctr"/>
                <a:r>
                  <a:rPr lang="en-GB" sz="1050" b="1"/>
                  <a:t>Expertise</a:t>
                </a:r>
              </a:p>
            </p:txBody>
          </p:sp>
        </p:grpSp>
        <p:grpSp>
          <p:nvGrpSpPr>
            <p:cNvPr id="6" name="Group 5">
              <a:extLst>
                <a:ext uri="{FF2B5EF4-FFF2-40B4-BE49-F238E27FC236}">
                  <a16:creationId xmlns:a16="http://schemas.microsoft.com/office/drawing/2014/main" id="{3FE36858-2848-46C2-A6BA-ACBB87C6EFEC}"/>
                </a:ext>
              </a:extLst>
            </p:cNvPr>
            <p:cNvGrpSpPr/>
            <p:nvPr/>
          </p:nvGrpSpPr>
          <p:grpSpPr>
            <a:xfrm>
              <a:off x="8763229" y="4649256"/>
              <a:ext cx="1463443" cy="1691736"/>
              <a:chOff x="8787798" y="4649256"/>
              <a:chExt cx="1463443" cy="1691736"/>
            </a:xfrm>
          </p:grpSpPr>
          <p:pic>
            <p:nvPicPr>
              <p:cNvPr id="32" name="Picture 31" descr="Icon&#10;&#10;Description automatically generated">
                <a:extLst>
                  <a:ext uri="{FF2B5EF4-FFF2-40B4-BE49-F238E27FC236}">
                    <a16:creationId xmlns:a16="http://schemas.microsoft.com/office/drawing/2014/main" id="{7F0F9FF6-4186-46F7-9DA2-F1FECBC790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31656" y="4649256"/>
                <a:ext cx="775726" cy="777600"/>
              </a:xfrm>
              <a:prstGeom prst="rect">
                <a:avLst/>
              </a:prstGeom>
            </p:spPr>
          </p:pic>
          <p:sp>
            <p:nvSpPr>
              <p:cNvPr id="39" name="TextBox 38">
                <a:extLst>
                  <a:ext uri="{FF2B5EF4-FFF2-40B4-BE49-F238E27FC236}">
                    <a16:creationId xmlns:a16="http://schemas.microsoft.com/office/drawing/2014/main" id="{2065526B-E189-46C6-9ADB-39BCF1E8F730}"/>
                  </a:ext>
                </a:extLst>
              </p:cNvPr>
              <p:cNvSpPr txBox="1"/>
              <p:nvPr/>
            </p:nvSpPr>
            <p:spPr>
              <a:xfrm>
                <a:off x="8787798" y="5571551"/>
                <a:ext cx="1463443" cy="769441"/>
              </a:xfrm>
              <a:prstGeom prst="rect">
                <a:avLst/>
              </a:prstGeom>
              <a:noFill/>
            </p:spPr>
            <p:txBody>
              <a:bodyPr wrap="square">
                <a:spAutoFit/>
              </a:bodyPr>
              <a:lstStyle/>
              <a:p>
                <a:pPr algn="ctr"/>
                <a:r>
                  <a:rPr lang="en-GB" sz="1050" b="1"/>
                  <a:t>Equality Diversity &amp; Inclusion </a:t>
                </a:r>
              </a:p>
            </p:txBody>
          </p:sp>
        </p:grpSp>
        <p:grpSp>
          <p:nvGrpSpPr>
            <p:cNvPr id="7" name="Group 6">
              <a:extLst>
                <a:ext uri="{FF2B5EF4-FFF2-40B4-BE49-F238E27FC236}">
                  <a16:creationId xmlns:a16="http://schemas.microsoft.com/office/drawing/2014/main" id="{88F8FD5B-5424-4592-8FA0-5632E54EF5B6}"/>
                </a:ext>
              </a:extLst>
            </p:cNvPr>
            <p:cNvGrpSpPr/>
            <p:nvPr/>
          </p:nvGrpSpPr>
          <p:grpSpPr>
            <a:xfrm>
              <a:off x="7454493" y="4649256"/>
              <a:ext cx="1431685" cy="1476292"/>
              <a:chOff x="7348909" y="4649256"/>
              <a:chExt cx="1431685" cy="1476292"/>
            </a:xfrm>
          </p:grpSpPr>
          <p:pic>
            <p:nvPicPr>
              <p:cNvPr id="29" name="Picture 28" descr="Icon&#10;&#10;Description automatically generated">
                <a:extLst>
                  <a:ext uri="{FF2B5EF4-FFF2-40B4-BE49-F238E27FC236}">
                    <a16:creationId xmlns:a16="http://schemas.microsoft.com/office/drawing/2014/main" id="{F9136024-D942-4C1E-A967-5E545811F43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38454" y="4649256"/>
                <a:ext cx="652595" cy="777600"/>
              </a:xfrm>
              <a:prstGeom prst="rect">
                <a:avLst/>
              </a:prstGeom>
            </p:spPr>
          </p:pic>
          <p:sp>
            <p:nvSpPr>
              <p:cNvPr id="40" name="TextBox 39">
                <a:extLst>
                  <a:ext uri="{FF2B5EF4-FFF2-40B4-BE49-F238E27FC236}">
                    <a16:creationId xmlns:a16="http://schemas.microsoft.com/office/drawing/2014/main" id="{E1E54332-8F77-4400-A35E-A9B4130DDD0E}"/>
                  </a:ext>
                </a:extLst>
              </p:cNvPr>
              <p:cNvSpPr txBox="1"/>
              <p:nvPr/>
            </p:nvSpPr>
            <p:spPr>
              <a:xfrm>
                <a:off x="7348909" y="5571551"/>
                <a:ext cx="1431685" cy="553997"/>
              </a:xfrm>
              <a:prstGeom prst="rect">
                <a:avLst/>
              </a:prstGeom>
              <a:noFill/>
            </p:spPr>
            <p:txBody>
              <a:bodyPr wrap="square">
                <a:spAutoFit/>
              </a:bodyPr>
              <a:lstStyle/>
              <a:p>
                <a:pPr algn="ctr"/>
                <a:r>
                  <a:rPr lang="en-GB" sz="1050" b="1"/>
                  <a:t>Innovation Talent &amp; Skills</a:t>
                </a:r>
              </a:p>
            </p:txBody>
          </p:sp>
        </p:grpSp>
        <p:grpSp>
          <p:nvGrpSpPr>
            <p:cNvPr id="8" name="Group 7">
              <a:extLst>
                <a:ext uri="{FF2B5EF4-FFF2-40B4-BE49-F238E27FC236}">
                  <a16:creationId xmlns:a16="http://schemas.microsoft.com/office/drawing/2014/main" id="{09BDCED7-689D-439E-8D6C-E7A08BB1D5FF}"/>
                </a:ext>
              </a:extLst>
            </p:cNvPr>
            <p:cNvGrpSpPr/>
            <p:nvPr/>
          </p:nvGrpSpPr>
          <p:grpSpPr>
            <a:xfrm>
              <a:off x="5877919" y="4649256"/>
              <a:ext cx="1607057" cy="1691736"/>
              <a:chOff x="5800484" y="4649256"/>
              <a:chExt cx="1607057" cy="1691736"/>
            </a:xfrm>
          </p:grpSpPr>
          <p:pic>
            <p:nvPicPr>
              <p:cNvPr id="27" name="Picture 26" descr="A picture containing text, tableware, plate, dishware&#10;&#10;Description automatically generated">
                <a:extLst>
                  <a:ext uri="{FF2B5EF4-FFF2-40B4-BE49-F238E27FC236}">
                    <a16:creationId xmlns:a16="http://schemas.microsoft.com/office/drawing/2014/main" id="{DC4E99B9-3232-4B31-BE6F-47473DE2E9A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292972" y="4649256"/>
                <a:ext cx="622080" cy="777600"/>
              </a:xfrm>
              <a:prstGeom prst="rect">
                <a:avLst/>
              </a:prstGeom>
            </p:spPr>
          </p:pic>
          <p:sp>
            <p:nvSpPr>
              <p:cNvPr id="41" name="TextBox 40">
                <a:extLst>
                  <a:ext uri="{FF2B5EF4-FFF2-40B4-BE49-F238E27FC236}">
                    <a16:creationId xmlns:a16="http://schemas.microsoft.com/office/drawing/2014/main" id="{4A7E8401-922B-438B-B0F8-2022A09C356F}"/>
                  </a:ext>
                </a:extLst>
              </p:cNvPr>
              <p:cNvSpPr txBox="1"/>
              <p:nvPr/>
            </p:nvSpPr>
            <p:spPr>
              <a:xfrm>
                <a:off x="5800484" y="5571551"/>
                <a:ext cx="1607057" cy="769441"/>
              </a:xfrm>
              <a:prstGeom prst="rect">
                <a:avLst/>
              </a:prstGeom>
              <a:noFill/>
            </p:spPr>
            <p:txBody>
              <a:bodyPr wrap="square">
                <a:spAutoFit/>
              </a:bodyPr>
              <a:lstStyle/>
              <a:p>
                <a:pPr algn="ctr"/>
                <a:r>
                  <a:rPr lang="en-GB" sz="1050" b="1"/>
                  <a:t>Societal Impact &amp; Responsible Innovation</a:t>
                </a:r>
              </a:p>
            </p:txBody>
          </p:sp>
        </p:grpSp>
      </p:grpSp>
    </p:spTree>
    <p:extLst>
      <p:ext uri="{BB962C8B-B14F-4D97-AF65-F5344CB8AC3E}">
        <p14:creationId xmlns:p14="http://schemas.microsoft.com/office/powerpoint/2010/main" val="96355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o Image Cover">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8131604E-9168-044A-BB3C-68D2B5D88BB8}"/>
    </a:ext>
  </a:extLst>
</a:theme>
</file>

<file path=ppt/theme/theme10.xml><?xml version="1.0" encoding="utf-8"?>
<a:theme xmlns:a="http://schemas.openxmlformats.org/drawingml/2006/main" name="3_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11.xml><?xml version="1.0" encoding="utf-8"?>
<a:theme xmlns:a="http://schemas.openxmlformats.org/drawingml/2006/main" name="Font and logo master">
  <a:themeElements>
    <a:clrScheme name="UKRI theme">
      <a:dk1>
        <a:srgbClr val="000000"/>
      </a:dk1>
      <a:lt1>
        <a:srgbClr val="FFFFFF"/>
      </a:lt1>
      <a:dk2>
        <a:srgbClr val="44546A"/>
      </a:dk2>
      <a:lt2>
        <a:srgbClr val="E7E6E6"/>
      </a:lt2>
      <a:accent1>
        <a:srgbClr val="00A788"/>
      </a:accent1>
      <a:accent2>
        <a:srgbClr val="00BED5"/>
      </a:accent2>
      <a:accent3>
        <a:srgbClr val="1E5DF8"/>
      </a:accent3>
      <a:accent4>
        <a:srgbClr val="2E2C51"/>
      </a:accent4>
      <a:accent5>
        <a:srgbClr val="34D5AE"/>
      </a:accent5>
      <a:accent6>
        <a:srgbClr val="67C04D"/>
      </a:accent6>
      <a:hlink>
        <a:srgbClr val="676767"/>
      </a:hlink>
      <a:folHlink>
        <a:srgbClr val="BE2BB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No Image Cover">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8131604E-9168-044A-BB3C-68D2B5D88BB8}"/>
    </a:ext>
  </a:extLst>
</a:theme>
</file>

<file path=ppt/theme/theme13.xml><?xml version="1.0" encoding="utf-8"?>
<a:theme xmlns:a="http://schemas.openxmlformats.org/drawingml/2006/main" name="6_EU WARM GRAY Powerpoint Template">
  <a:themeElements>
    <a:clrScheme name="MRC">
      <a:dk1>
        <a:sysClr val="windowText" lastClr="000000"/>
      </a:dk1>
      <a:lt1>
        <a:sysClr val="window" lastClr="FFFFFF"/>
      </a:lt1>
      <a:dk2>
        <a:srgbClr val="21677E"/>
      </a:dk2>
      <a:lt2>
        <a:srgbClr val="EEECE1"/>
      </a:lt2>
      <a:accent1>
        <a:srgbClr val="8A7967"/>
      </a:accent1>
      <a:accent2>
        <a:srgbClr val="21677E"/>
      </a:accent2>
      <a:accent3>
        <a:srgbClr val="6A3B77"/>
      </a:accent3>
      <a:accent4>
        <a:srgbClr val="822F5A"/>
      </a:accent4>
      <a:accent5>
        <a:srgbClr val="D07232"/>
      </a:accent5>
      <a:accent6>
        <a:srgbClr val="B5D334"/>
      </a:accent6>
      <a:hlink>
        <a:srgbClr val="21677E"/>
      </a:hlink>
      <a:folHlink>
        <a:srgbClr val="6A3B7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spDef>
    <a:lnDef>
      <a:spPr bwMode="auto">
        <a:xfrm>
          <a:off x="0" y="0"/>
          <a:ext cx="1" cy="1"/>
        </a:xfrm>
        <a:custGeom>
          <a:avLst/>
          <a:gdLst/>
          <a:ahLst/>
          <a:cxnLst/>
          <a:rect l="0" t="0" r="0" b="0"/>
          <a:pathLst/>
        </a:custGeom>
        <a:solidFill>
          <a:schemeClr val="accent1"/>
        </a:solidFill>
        <a:ln w="508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 charset="0"/>
          </a:defRPr>
        </a:defPPr>
      </a:lstStyle>
    </a:lnDef>
  </a:objectDefaults>
  <a:extraClrSchemeLst>
    <a:extraClrScheme>
      <a:clrScheme name="Powerpoint_template_CT_WG10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_template_CT_WG10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_template_CT_WG10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_template_CT_WG10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_template_CT_WG10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_template_CT_WG10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_template_CT_WG10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MASTER 2 WHI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Font master without logo">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_Font and logo master">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_Font master without logo">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Font and logo master">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3_Font master without logo">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Image Cover Slide">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EAB73A29-1442-AF4A-8E85-0B28C668368A}"/>
    </a:ext>
  </a:extLst>
</a:theme>
</file>

<file path=ppt/theme/theme20.xml><?xml version="1.0" encoding="utf-8"?>
<a:theme xmlns:a="http://schemas.openxmlformats.org/drawingml/2006/main" name="3_Font and logo master">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26_Font and logo master">
  <a:themeElements>
    <a:clrScheme name="Innovate UK theme">
      <a:dk1>
        <a:srgbClr val="2E2C61"/>
      </a:dk1>
      <a:lt1>
        <a:srgbClr val="FFFFFF"/>
      </a:lt1>
      <a:dk2>
        <a:srgbClr val="2E2C61"/>
      </a:dk2>
      <a:lt2>
        <a:srgbClr val="FFFFFF"/>
      </a:lt2>
      <a:accent1>
        <a:srgbClr val="BE2BBB"/>
      </a:accent1>
      <a:accent2>
        <a:srgbClr val="8A1A9B"/>
      </a:accent2>
      <a:accent3>
        <a:srgbClr val="67C04D"/>
      </a:accent3>
      <a:accent4>
        <a:srgbClr val="616161"/>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ontent slides">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32746010-500E-6946-9060-58643C2162EE}"/>
    </a:ext>
  </a:extLst>
</a:theme>
</file>

<file path=ppt/theme/theme4.xml><?xml version="1.0" encoding="utf-8"?>
<a:theme xmlns:a="http://schemas.openxmlformats.org/drawingml/2006/main" name="4_Content slides">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32746010-500E-6946-9060-58643C2162EE}"/>
    </a:ext>
  </a:extLst>
</a:theme>
</file>

<file path=ppt/theme/theme5.xml><?xml version="1.0" encoding="utf-8"?>
<a:theme xmlns:a="http://schemas.openxmlformats.org/drawingml/2006/main" name="8_Signoff">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827290F8-6674-294E-83A6-FD392DF115DA}"/>
    </a:ext>
  </a:extLst>
</a:theme>
</file>

<file path=ppt/theme/theme6.xml><?xml version="1.0" encoding="utf-8"?>
<a:theme xmlns:a="http://schemas.openxmlformats.org/drawingml/2006/main" name="5_Content slides">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32746010-500E-6946-9060-58643C2162EE}"/>
    </a:ext>
  </a:extLst>
</a:theme>
</file>

<file path=ppt/theme/theme7.xml><?xml version="1.0" encoding="utf-8"?>
<a:theme xmlns:a="http://schemas.openxmlformats.org/drawingml/2006/main" name="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6_Content slides">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32746010-500E-6946-9060-58643C2162EE}"/>
    </a:ext>
  </a:extLst>
</a:theme>
</file>

<file path=ppt/theme/theme9.xml><?xml version="1.0" encoding="utf-8"?>
<a:theme xmlns:a="http://schemas.openxmlformats.org/drawingml/2006/main" name="9_Content slides">
  <a:themeElements>
    <a:clrScheme name="InnovateUK">
      <a:dk1>
        <a:srgbClr val="000000"/>
      </a:dk1>
      <a:lt1>
        <a:srgbClr val="FEFFFF"/>
      </a:lt1>
      <a:dk2>
        <a:srgbClr val="5F2167"/>
      </a:dk2>
      <a:lt2>
        <a:srgbClr val="A6A9B4"/>
      </a:lt2>
      <a:accent1>
        <a:srgbClr val="004268"/>
      </a:accent1>
      <a:accent2>
        <a:srgbClr val="00734F"/>
      </a:accent2>
      <a:accent3>
        <a:srgbClr val="4C6172"/>
      </a:accent3>
      <a:accent4>
        <a:srgbClr val="AF1C42"/>
      </a:accent4>
      <a:accent5>
        <a:srgbClr val="E76766"/>
      </a:accent5>
      <a:accent6>
        <a:srgbClr val="5CB0E0"/>
      </a:accent6>
      <a:hlink>
        <a:srgbClr val="30A080"/>
      </a:hlink>
      <a:folHlink>
        <a:srgbClr val="CA67A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3215.181_Brandassets_IUK_Corporate slide deck_template_widescreen" id="{EF58F99F-8E0B-2B48-B070-5FA4B450A7FC}" vid="{32746010-500E-6946-9060-58643C2162E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7CE4BF83BF1C149A65F4839BA0AE613" ma:contentTypeVersion="7" ma:contentTypeDescription="Create a new document." ma:contentTypeScope="" ma:versionID="ddbfc0a23c3b5d20b43804e8cb262d76">
  <xsd:schema xmlns:xsd="http://www.w3.org/2001/XMLSchema" xmlns:xs="http://www.w3.org/2001/XMLSchema" xmlns:p="http://schemas.microsoft.com/office/2006/metadata/properties" xmlns:ns2="e2de4f89-ff38-4a8b-abf3-30b2728c50c0" xmlns:ns3="5b500ee0-0ee8-4637-abd4-7aaa7a80eea8" targetNamespace="http://schemas.microsoft.com/office/2006/metadata/properties" ma:root="true" ma:fieldsID="006e2dfcaecc02ff14c11d0b2d080a86" ns2:_="" ns3:_="">
    <xsd:import namespace="e2de4f89-ff38-4a8b-abf3-30b2728c50c0"/>
    <xsd:import namespace="5b500ee0-0ee8-4637-abd4-7aaa7a80eea8"/>
    <xsd:element name="properties">
      <xsd:complexType>
        <xsd:sequence>
          <xsd:element name="documentManagement">
            <xsd:complexType>
              <xsd:all>
                <xsd:element ref="ns2:Owner" minOccurs="0"/>
                <xsd:element ref="ns2:Description0"/>
                <xsd:element ref="ns2:MediaServiceMetadata" minOccurs="0"/>
                <xsd:element ref="ns2:MediaServiceFastMetadata" minOccurs="0"/>
                <xsd:element ref="ns2:Date_x0020_Added"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de4f89-ff38-4a8b-abf3-30b2728c50c0" elementFormDefault="qualified">
    <xsd:import namespace="http://schemas.microsoft.com/office/2006/documentManagement/types"/>
    <xsd:import namespace="http://schemas.microsoft.com/office/infopath/2007/PartnerControls"/>
    <xsd:element name="Owner" ma:index="8" nillable="true" ma:displayName="Owner" ma:format="Dropdown" ma:list="UserInfo" ma:SharePointGroup="0" ma:internalNam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scription0" ma:index="9" ma:displayName="Description" ma:format="Dropdown" ma:internalName="Description0">
      <xsd:simpleType>
        <xsd:restriction base="dms:Text">
          <xsd:maxLength value="255"/>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Date_x0020_Added" ma:index="12" nillable="true" ma:displayName="Date Added" ma:default="[today]" ma:format="DateOnly" ma:internalName="Date_x0020_Add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b500ee0-0ee8-4637-abd4-7aaa7a80eea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wner xmlns="e2de4f89-ff38-4a8b-abf3-30b2728c50c0">
      <UserInfo>
        <DisplayName/>
        <AccountId xsi:nil="true"/>
        <AccountType/>
      </UserInfo>
    </Owner>
    <Date_x0020_Added xmlns="e2de4f89-ff38-4a8b-abf3-30b2728c50c0">2019-09-24T03:11:56+00:00</Date_x0020_Added>
    <Description0 xmlns="e2de4f89-ff38-4a8b-abf3-30b2728c50c0">Innovate UK corporate slide deck</Description0>
    <SharedWithUsers xmlns="5b500ee0-0ee8-4637-abd4-7aaa7a80eea8">
      <UserInfo>
        <DisplayName>Kimberly Wright - UKRI INNOVATEUK</DisplayName>
        <AccountId>583</AccountId>
        <AccountType/>
      </UserInfo>
    </SharedWithUsers>
  </documentManagement>
</p:properties>
</file>

<file path=customXml/itemProps1.xml><?xml version="1.0" encoding="utf-8"?>
<ds:datastoreItem xmlns:ds="http://schemas.openxmlformats.org/officeDocument/2006/customXml" ds:itemID="{B92A91BF-EBB2-437D-B20D-3C72EA3BD519}">
  <ds:schemaRefs>
    <ds:schemaRef ds:uri="http://schemas.microsoft.com/sharepoint/v3/contenttype/forms"/>
  </ds:schemaRefs>
</ds:datastoreItem>
</file>

<file path=customXml/itemProps2.xml><?xml version="1.0" encoding="utf-8"?>
<ds:datastoreItem xmlns:ds="http://schemas.openxmlformats.org/officeDocument/2006/customXml" ds:itemID="{13C51290-06E7-4A7E-9AF3-BD395FF312C5}">
  <ds:schemaRefs>
    <ds:schemaRef ds:uri="5b500ee0-0ee8-4637-abd4-7aaa7a80eea8"/>
    <ds:schemaRef ds:uri="e2de4f89-ff38-4a8b-abf3-30b2728c50c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F9A027B-12AC-45D9-9A07-8E77CC9EFE0F}">
  <ds:schemaRefs>
    <ds:schemaRef ds:uri="http://purl.org/dc/elements/1.1/"/>
    <ds:schemaRef ds:uri="5b500ee0-0ee8-4637-abd4-7aaa7a80eea8"/>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http://schemas.microsoft.com/office/2006/metadata/properties"/>
    <ds:schemaRef ds:uri="http://www.w3.org/XML/1998/namespace"/>
    <ds:schemaRef ds:uri="e2de4f89-ff38-4a8b-abf3-30b2728c50c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18.3215.181_Brandassets_IUK_Corporate slide deck_template_widescreen 16:9 ratio</Template>
  <TotalTime>709</TotalTime>
  <Words>1715</Words>
  <Application>Microsoft Office PowerPoint</Application>
  <PresentationFormat>On-screen Show (16:9)</PresentationFormat>
  <Paragraphs>264</Paragraphs>
  <Slides>21</Slides>
  <Notes>19</Notes>
  <HiddenSlides>0</HiddenSlides>
  <MMClips>0</MMClips>
  <ScaleCrop>false</ScaleCrop>
  <HeadingPairs>
    <vt:vector size="6" baseType="variant">
      <vt:variant>
        <vt:lpstr>Fonts Used</vt:lpstr>
      </vt:variant>
      <vt:variant>
        <vt:i4>11</vt:i4>
      </vt:variant>
      <vt:variant>
        <vt:lpstr>Theme</vt:lpstr>
      </vt:variant>
      <vt:variant>
        <vt:i4>22</vt:i4>
      </vt:variant>
      <vt:variant>
        <vt:lpstr>Slide Titles</vt:lpstr>
      </vt:variant>
      <vt:variant>
        <vt:i4>21</vt:i4>
      </vt:variant>
    </vt:vector>
  </HeadingPairs>
  <TitlesOfParts>
    <vt:vector size="54" baseType="lpstr">
      <vt:lpstr>.AppleSystemUIFont</vt:lpstr>
      <vt:lpstr>Arial</vt:lpstr>
      <vt:lpstr>Arial Rounded MT Bold</vt:lpstr>
      <vt:lpstr>Avenir Book</vt:lpstr>
      <vt:lpstr>Calibri</vt:lpstr>
      <vt:lpstr>Calibri Light</vt:lpstr>
      <vt:lpstr>Galano Grotesque SemiBold</vt:lpstr>
      <vt:lpstr>Rockwell Nova Light</vt:lpstr>
      <vt:lpstr>Times</vt:lpstr>
      <vt:lpstr>Verdana</vt:lpstr>
      <vt:lpstr>Wingdings</vt:lpstr>
      <vt:lpstr>1_No Image Cover</vt:lpstr>
      <vt:lpstr>2_Image Cover Slide</vt:lpstr>
      <vt:lpstr>3_Content slides</vt:lpstr>
      <vt:lpstr>4_Content slides</vt:lpstr>
      <vt:lpstr>8_Signoff</vt:lpstr>
      <vt:lpstr>5_Content slides</vt:lpstr>
      <vt:lpstr>Office Theme</vt:lpstr>
      <vt:lpstr>6_Content slides</vt:lpstr>
      <vt:lpstr>9_Content slides</vt:lpstr>
      <vt:lpstr>3_Office Theme</vt:lpstr>
      <vt:lpstr>Font and logo master</vt:lpstr>
      <vt:lpstr>2_No Image Cover</vt:lpstr>
      <vt:lpstr>6_EU WARM GRAY Powerpoint Template</vt:lpstr>
      <vt:lpstr>2_MASTER 2 WHITE</vt:lpstr>
      <vt:lpstr>Font master without logo</vt:lpstr>
      <vt:lpstr>1_Font and logo master</vt:lpstr>
      <vt:lpstr>1_Font master without logo</vt:lpstr>
      <vt:lpstr>2_Font and logo master</vt:lpstr>
      <vt:lpstr>3_Font master without logo</vt:lpstr>
      <vt:lpstr>3_Font and logo master</vt:lpstr>
      <vt:lpstr>26_Font and logo master</vt:lpstr>
      <vt:lpstr>1_Office Theme</vt:lpstr>
      <vt:lpstr>PowerPoint Presentation</vt:lpstr>
      <vt:lpstr>PowerPoint Presentation</vt:lpstr>
      <vt:lpstr>The UK R&amp;D Funding Landscape and Catapult Network</vt:lpstr>
      <vt:lpstr>PowerPoint Presentation</vt:lpstr>
      <vt:lpstr>Innovate UK</vt:lpstr>
      <vt:lpstr>PowerPoint Presentation</vt:lpstr>
      <vt:lpstr>PowerPoint Presentation</vt:lpstr>
      <vt:lpstr>PowerPoint Presentation</vt:lpstr>
      <vt:lpstr>PowerPoint Presentation</vt:lpstr>
      <vt:lpstr>PowerPoint Presentation</vt:lpstr>
      <vt:lpstr>Political context for R&amp;D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 Considerations</vt:lpstr>
      <vt:lpstr>Fundamental 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Option 1</dc:title>
  <dc:subject/>
  <dc:creator>Microsoft Office User</dc:creator>
  <cp:keywords/>
  <dc:description/>
  <cp:lastModifiedBy>Adele Ward</cp:lastModifiedBy>
  <cp:revision>62</cp:revision>
  <cp:lastPrinted>2018-10-25T16:25:58Z</cp:lastPrinted>
  <dcterms:created xsi:type="dcterms:W3CDTF">2018-05-02T08:26:51Z</dcterms:created>
  <dcterms:modified xsi:type="dcterms:W3CDTF">2023-02-02T17:14:02Z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0x010100B7CE4BF83BF1C149A65F4839BA0AE613</vt:lpwstr>
  </property>
</Properties>
</file>