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6"/>
  </p:notesMasterIdLst>
  <p:sldIdLst>
    <p:sldId id="257" r:id="rId2"/>
    <p:sldId id="258" r:id="rId3"/>
    <p:sldId id="2039" r:id="rId4"/>
    <p:sldId id="2038"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10"/>
    <p:restoredTop sz="96208"/>
  </p:normalViewPr>
  <p:slideViewPr>
    <p:cSldViewPr snapToGrid="0" snapToObjects="1">
      <p:cViewPr varScale="1">
        <p:scale>
          <a:sx n="121" d="100"/>
          <a:sy n="121" d="100"/>
        </p:scale>
        <p:origin x="200" y="2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7A913DA-1151-6143-9AC8-D9622FC6AE8E}" type="datetimeFigureOut">
              <a:rPr lang="en-US" smtClean="0"/>
              <a:t>10/15/21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454C730-EE2A-D846-B419-B51D9835B0BB}" type="slidenum">
              <a:rPr lang="en-US" smtClean="0"/>
              <a:t>‹#›</a:t>
            </a:fld>
            <a:endParaRPr lang="en-US"/>
          </a:p>
        </p:txBody>
      </p:sp>
    </p:spTree>
    <p:extLst>
      <p:ext uri="{BB962C8B-B14F-4D97-AF65-F5344CB8AC3E}">
        <p14:creationId xmlns:p14="http://schemas.microsoft.com/office/powerpoint/2010/main" val="36774843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u="sng" dirty="0">
                <a:solidFill>
                  <a:srgbClr val="36578E"/>
                </a:solidFill>
                <a:latin typeface="Gotham Book Regular"/>
              </a:rPr>
              <a:t>G</a:t>
            </a:r>
            <a:r>
              <a:rPr lang="en-GB" sz="1200" dirty="0">
                <a:solidFill>
                  <a:srgbClr val="36578E"/>
                </a:solidFill>
                <a:latin typeface="Gotham Book Regular"/>
              </a:rPr>
              <a:t>lobal Centre for </a:t>
            </a:r>
            <a:r>
              <a:rPr lang="en-GB" sz="1200" u="sng" dirty="0">
                <a:solidFill>
                  <a:srgbClr val="36578E"/>
                </a:solidFill>
                <a:latin typeface="Gotham Book Regular"/>
              </a:rPr>
              <a:t>S</a:t>
            </a:r>
            <a:r>
              <a:rPr lang="en-GB" sz="1200" dirty="0">
                <a:solidFill>
                  <a:srgbClr val="36578E"/>
                </a:solidFill>
                <a:latin typeface="Gotham Book Regular"/>
              </a:rPr>
              <a:t>ecure and </a:t>
            </a:r>
            <a:r>
              <a:rPr lang="en-GB" sz="1200" u="sng" dirty="0">
                <a:solidFill>
                  <a:srgbClr val="36578E"/>
                </a:solidFill>
                <a:latin typeface="Gotham Book Regular"/>
              </a:rPr>
              <a:t>I</a:t>
            </a:r>
            <a:r>
              <a:rPr lang="en-GB" sz="1200" dirty="0">
                <a:solidFill>
                  <a:srgbClr val="36578E"/>
                </a:solidFill>
                <a:latin typeface="Gotham Book Regular"/>
              </a:rPr>
              <a:t>ntelligent </a:t>
            </a:r>
            <a:r>
              <a:rPr lang="en-GB" sz="1200" u="sng" dirty="0">
                <a:solidFill>
                  <a:srgbClr val="36578E"/>
                </a:solidFill>
                <a:latin typeface="Gotham Book Regular"/>
              </a:rPr>
              <a:t>R</a:t>
            </a:r>
            <a:r>
              <a:rPr lang="en-GB" sz="1200" dirty="0">
                <a:solidFill>
                  <a:srgbClr val="36578E"/>
                </a:solidFill>
                <a:latin typeface="Gotham Book Regular"/>
              </a:rPr>
              <a:t>egulatory </a:t>
            </a:r>
            <a:r>
              <a:rPr lang="en-GB" sz="1200" u="sng" dirty="0">
                <a:solidFill>
                  <a:srgbClr val="36578E"/>
                </a:solidFill>
                <a:latin typeface="Gotham Book Regular"/>
              </a:rPr>
              <a:t>T</a:t>
            </a:r>
            <a:r>
              <a:rPr lang="en-GB" sz="1200" dirty="0">
                <a:solidFill>
                  <a:srgbClr val="36578E"/>
                </a:solidFill>
                <a:latin typeface="Gotham Book Regular"/>
              </a:rPr>
              <a:t>echnologies </a:t>
            </a:r>
            <a:endParaRPr lang="en-US" dirty="0"/>
          </a:p>
        </p:txBody>
      </p:sp>
      <p:sp>
        <p:nvSpPr>
          <p:cNvPr id="4" name="Slide Number Placeholder 3"/>
          <p:cNvSpPr>
            <a:spLocks noGrp="1"/>
          </p:cNvSpPr>
          <p:nvPr>
            <p:ph type="sldNum" sz="quarter" idx="5"/>
          </p:nvPr>
        </p:nvSpPr>
        <p:spPr/>
        <p:txBody>
          <a:bodyPr/>
          <a:lstStyle/>
          <a:p>
            <a:fld id="{79227F37-9280-FD44-B5B3-F9BC00F4C52A}" type="slidenum">
              <a:rPr lang="en-US" smtClean="0"/>
              <a:t>1</a:t>
            </a:fld>
            <a:endParaRPr lang="en-US"/>
          </a:p>
        </p:txBody>
      </p:sp>
    </p:spTree>
    <p:extLst>
      <p:ext uri="{BB962C8B-B14F-4D97-AF65-F5344CB8AC3E}">
        <p14:creationId xmlns:p14="http://schemas.microsoft.com/office/powerpoint/2010/main" val="262864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666D54-E3A3-5A4B-B4E0-E7E18EF8D98D}"/>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id="{36733D18-CF97-244D-86D1-3C0BF7B1687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BEA26B9D-8290-1040-AA74-89E8DD26019B}"/>
              </a:ext>
            </a:extLst>
          </p:cNvPr>
          <p:cNvSpPr>
            <a:spLocks noGrp="1"/>
          </p:cNvSpPr>
          <p:nvPr>
            <p:ph type="dt" sz="half" idx="10"/>
          </p:nvPr>
        </p:nvSpPr>
        <p:spPr/>
        <p:txBody>
          <a:bodyPr/>
          <a:lstStyle/>
          <a:p>
            <a:fld id="{DCF1DEAD-893B-444B-A9BA-06DB11ADEDD7}" type="datetimeFigureOut">
              <a:rPr lang="en-US" smtClean="0"/>
              <a:t>10/15/21</a:t>
            </a:fld>
            <a:endParaRPr lang="en-US"/>
          </a:p>
        </p:txBody>
      </p:sp>
      <p:sp>
        <p:nvSpPr>
          <p:cNvPr id="5" name="Footer Placeholder 4">
            <a:extLst>
              <a:ext uri="{FF2B5EF4-FFF2-40B4-BE49-F238E27FC236}">
                <a16:creationId xmlns:a16="http://schemas.microsoft.com/office/drawing/2014/main" id="{FAF2E94D-09FB-404E-BB06-9F7715758C1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0163288-02EB-D245-9963-E085B63D9113}"/>
              </a:ext>
            </a:extLst>
          </p:cNvPr>
          <p:cNvSpPr>
            <a:spLocks noGrp="1"/>
          </p:cNvSpPr>
          <p:nvPr>
            <p:ph type="sldNum" sz="quarter" idx="12"/>
          </p:nvPr>
        </p:nvSpPr>
        <p:spPr/>
        <p:txBody>
          <a:bodyPr/>
          <a:lstStyle/>
          <a:p>
            <a:fld id="{7B3BDD22-B293-CE42-BD4F-8676E759EE4E}" type="slidenum">
              <a:rPr lang="en-US" smtClean="0"/>
              <a:t>‹#›</a:t>
            </a:fld>
            <a:endParaRPr lang="en-US"/>
          </a:p>
        </p:txBody>
      </p:sp>
    </p:spTree>
    <p:extLst>
      <p:ext uri="{BB962C8B-B14F-4D97-AF65-F5344CB8AC3E}">
        <p14:creationId xmlns:p14="http://schemas.microsoft.com/office/powerpoint/2010/main" val="20115795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A14404-D037-B643-821A-38C0588A8B6E}"/>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FF5CE7B6-BCA9-144E-9D0D-587B56A47B08}"/>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E1D3F919-CEB9-3A43-8FF5-ABF10C062580}"/>
              </a:ext>
            </a:extLst>
          </p:cNvPr>
          <p:cNvSpPr>
            <a:spLocks noGrp="1"/>
          </p:cNvSpPr>
          <p:nvPr>
            <p:ph type="dt" sz="half" idx="10"/>
          </p:nvPr>
        </p:nvSpPr>
        <p:spPr/>
        <p:txBody>
          <a:bodyPr/>
          <a:lstStyle/>
          <a:p>
            <a:fld id="{DCF1DEAD-893B-444B-A9BA-06DB11ADEDD7}" type="datetimeFigureOut">
              <a:rPr lang="en-US" smtClean="0"/>
              <a:t>10/15/21</a:t>
            </a:fld>
            <a:endParaRPr lang="en-US"/>
          </a:p>
        </p:txBody>
      </p:sp>
      <p:sp>
        <p:nvSpPr>
          <p:cNvPr id="5" name="Footer Placeholder 4">
            <a:extLst>
              <a:ext uri="{FF2B5EF4-FFF2-40B4-BE49-F238E27FC236}">
                <a16:creationId xmlns:a16="http://schemas.microsoft.com/office/drawing/2014/main" id="{5B5D4FB0-984C-9B49-81C4-423BCD78BA1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5215CC1-2CD2-094A-A510-0BD8F14E8B2B}"/>
              </a:ext>
            </a:extLst>
          </p:cNvPr>
          <p:cNvSpPr>
            <a:spLocks noGrp="1"/>
          </p:cNvSpPr>
          <p:nvPr>
            <p:ph type="sldNum" sz="quarter" idx="12"/>
          </p:nvPr>
        </p:nvSpPr>
        <p:spPr/>
        <p:txBody>
          <a:bodyPr/>
          <a:lstStyle/>
          <a:p>
            <a:fld id="{7B3BDD22-B293-CE42-BD4F-8676E759EE4E}" type="slidenum">
              <a:rPr lang="en-US" smtClean="0"/>
              <a:t>‹#›</a:t>
            </a:fld>
            <a:endParaRPr lang="en-US"/>
          </a:p>
        </p:txBody>
      </p:sp>
    </p:spTree>
    <p:extLst>
      <p:ext uri="{BB962C8B-B14F-4D97-AF65-F5344CB8AC3E}">
        <p14:creationId xmlns:p14="http://schemas.microsoft.com/office/powerpoint/2010/main" val="12812661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A509B74-FC35-AE4B-8BF0-8A5D0383BEFC}"/>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C67F2E1D-0043-1C4B-B220-E4AFD4847005}"/>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9B421157-7C52-C441-AB56-471AD07CC37C}"/>
              </a:ext>
            </a:extLst>
          </p:cNvPr>
          <p:cNvSpPr>
            <a:spLocks noGrp="1"/>
          </p:cNvSpPr>
          <p:nvPr>
            <p:ph type="dt" sz="half" idx="10"/>
          </p:nvPr>
        </p:nvSpPr>
        <p:spPr/>
        <p:txBody>
          <a:bodyPr/>
          <a:lstStyle/>
          <a:p>
            <a:fld id="{DCF1DEAD-893B-444B-A9BA-06DB11ADEDD7}" type="datetimeFigureOut">
              <a:rPr lang="en-US" smtClean="0"/>
              <a:t>10/15/21</a:t>
            </a:fld>
            <a:endParaRPr lang="en-US"/>
          </a:p>
        </p:txBody>
      </p:sp>
      <p:sp>
        <p:nvSpPr>
          <p:cNvPr id="5" name="Footer Placeholder 4">
            <a:extLst>
              <a:ext uri="{FF2B5EF4-FFF2-40B4-BE49-F238E27FC236}">
                <a16:creationId xmlns:a16="http://schemas.microsoft.com/office/drawing/2014/main" id="{36BC2F24-D8BD-454D-B9CB-591C452E285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F6F3219-DB7A-164E-980E-E80D6F446A53}"/>
              </a:ext>
            </a:extLst>
          </p:cNvPr>
          <p:cNvSpPr>
            <a:spLocks noGrp="1"/>
          </p:cNvSpPr>
          <p:nvPr>
            <p:ph type="sldNum" sz="quarter" idx="12"/>
          </p:nvPr>
        </p:nvSpPr>
        <p:spPr/>
        <p:txBody>
          <a:bodyPr/>
          <a:lstStyle/>
          <a:p>
            <a:fld id="{7B3BDD22-B293-CE42-BD4F-8676E759EE4E}" type="slidenum">
              <a:rPr lang="en-US" smtClean="0"/>
              <a:t>‹#›</a:t>
            </a:fld>
            <a:endParaRPr lang="en-US"/>
          </a:p>
        </p:txBody>
      </p:sp>
    </p:spTree>
    <p:extLst>
      <p:ext uri="{BB962C8B-B14F-4D97-AF65-F5344CB8AC3E}">
        <p14:creationId xmlns:p14="http://schemas.microsoft.com/office/powerpoint/2010/main" val="121666634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Custom Layout">
    <p:spTree>
      <p:nvGrpSpPr>
        <p:cNvPr id="1" name=""/>
        <p:cNvGrpSpPr/>
        <p:nvPr/>
      </p:nvGrpSpPr>
      <p:grpSpPr>
        <a:xfrm>
          <a:off x="0" y="0"/>
          <a:ext cx="0" cy="0"/>
          <a:chOff x="0" y="0"/>
          <a:chExt cx="0" cy="0"/>
        </a:xfrm>
      </p:grpSpPr>
      <p:sp>
        <p:nvSpPr>
          <p:cNvPr id="6" name="Picture Placeholder 7"/>
          <p:cNvSpPr>
            <a:spLocks noGrp="1"/>
          </p:cNvSpPr>
          <p:nvPr>
            <p:ph type="pic" sz="quarter" idx="10"/>
          </p:nvPr>
        </p:nvSpPr>
        <p:spPr>
          <a:xfrm>
            <a:off x="1" y="0"/>
            <a:ext cx="6095999" cy="6858000"/>
          </a:xfrm>
          <a:pattFill prst="divot">
            <a:fgClr>
              <a:schemeClr val="bg1">
                <a:lumMod val="85000"/>
              </a:schemeClr>
            </a:fgClr>
            <a:bgClr>
              <a:schemeClr val="bg1"/>
            </a:bgClr>
          </a:pattFill>
        </p:spPr>
        <p:txBody>
          <a:bodyPr anchor="ctr">
            <a:normAutofit/>
          </a:bodyPr>
          <a:lstStyle>
            <a:lvl1pPr marL="0" indent="0" algn="ctr">
              <a:buNone/>
              <a:defRPr sz="1800"/>
            </a:lvl1pPr>
          </a:lstStyle>
          <a:p>
            <a:endParaRPr lang="en-US"/>
          </a:p>
        </p:txBody>
      </p:sp>
    </p:spTree>
    <p:extLst>
      <p:ext uri="{BB962C8B-B14F-4D97-AF65-F5344CB8AC3E}">
        <p14:creationId xmlns:p14="http://schemas.microsoft.com/office/powerpoint/2010/main" val="2095231498"/>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F58601-4D74-7749-987D-D166BF6953BA}"/>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784B2CB8-4BEA-514F-903A-594CDC076B04}"/>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1D474E01-4E13-E045-AE13-86B4B4DCD903}"/>
              </a:ext>
            </a:extLst>
          </p:cNvPr>
          <p:cNvSpPr>
            <a:spLocks noGrp="1"/>
          </p:cNvSpPr>
          <p:nvPr>
            <p:ph type="dt" sz="half" idx="10"/>
          </p:nvPr>
        </p:nvSpPr>
        <p:spPr/>
        <p:txBody>
          <a:bodyPr/>
          <a:lstStyle/>
          <a:p>
            <a:fld id="{DCF1DEAD-893B-444B-A9BA-06DB11ADEDD7}" type="datetimeFigureOut">
              <a:rPr lang="en-US" smtClean="0"/>
              <a:t>10/15/21</a:t>
            </a:fld>
            <a:endParaRPr lang="en-US"/>
          </a:p>
        </p:txBody>
      </p:sp>
      <p:sp>
        <p:nvSpPr>
          <p:cNvPr id="5" name="Footer Placeholder 4">
            <a:extLst>
              <a:ext uri="{FF2B5EF4-FFF2-40B4-BE49-F238E27FC236}">
                <a16:creationId xmlns:a16="http://schemas.microsoft.com/office/drawing/2014/main" id="{2794BFDC-6077-FD4A-9C3C-EB789E30E9E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2088BCE-C271-9844-BD30-99B8ABCA551F}"/>
              </a:ext>
            </a:extLst>
          </p:cNvPr>
          <p:cNvSpPr>
            <a:spLocks noGrp="1"/>
          </p:cNvSpPr>
          <p:nvPr>
            <p:ph type="sldNum" sz="quarter" idx="12"/>
          </p:nvPr>
        </p:nvSpPr>
        <p:spPr/>
        <p:txBody>
          <a:bodyPr/>
          <a:lstStyle/>
          <a:p>
            <a:fld id="{7B3BDD22-B293-CE42-BD4F-8676E759EE4E}" type="slidenum">
              <a:rPr lang="en-US" smtClean="0"/>
              <a:t>‹#›</a:t>
            </a:fld>
            <a:endParaRPr lang="en-US"/>
          </a:p>
        </p:txBody>
      </p:sp>
    </p:spTree>
    <p:extLst>
      <p:ext uri="{BB962C8B-B14F-4D97-AF65-F5344CB8AC3E}">
        <p14:creationId xmlns:p14="http://schemas.microsoft.com/office/powerpoint/2010/main" val="28936406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921FE2-EAB6-424F-B06B-EAAC4934C5A9}"/>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id="{7A572600-2B24-234C-BEA2-E29364AA6CD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D459D760-F7CF-7046-8CDF-297099FE62DF}"/>
              </a:ext>
            </a:extLst>
          </p:cNvPr>
          <p:cNvSpPr>
            <a:spLocks noGrp="1"/>
          </p:cNvSpPr>
          <p:nvPr>
            <p:ph type="dt" sz="half" idx="10"/>
          </p:nvPr>
        </p:nvSpPr>
        <p:spPr/>
        <p:txBody>
          <a:bodyPr/>
          <a:lstStyle/>
          <a:p>
            <a:fld id="{DCF1DEAD-893B-444B-A9BA-06DB11ADEDD7}" type="datetimeFigureOut">
              <a:rPr lang="en-US" smtClean="0"/>
              <a:t>10/15/21</a:t>
            </a:fld>
            <a:endParaRPr lang="en-US"/>
          </a:p>
        </p:txBody>
      </p:sp>
      <p:sp>
        <p:nvSpPr>
          <p:cNvPr id="5" name="Footer Placeholder 4">
            <a:extLst>
              <a:ext uri="{FF2B5EF4-FFF2-40B4-BE49-F238E27FC236}">
                <a16:creationId xmlns:a16="http://schemas.microsoft.com/office/drawing/2014/main" id="{D93DEEAF-3AFE-5346-84B2-6A5E612F2AF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1526307-9936-E54E-9D08-FD33D90A3DB7}"/>
              </a:ext>
            </a:extLst>
          </p:cNvPr>
          <p:cNvSpPr>
            <a:spLocks noGrp="1"/>
          </p:cNvSpPr>
          <p:nvPr>
            <p:ph type="sldNum" sz="quarter" idx="12"/>
          </p:nvPr>
        </p:nvSpPr>
        <p:spPr/>
        <p:txBody>
          <a:bodyPr/>
          <a:lstStyle/>
          <a:p>
            <a:fld id="{7B3BDD22-B293-CE42-BD4F-8676E759EE4E}" type="slidenum">
              <a:rPr lang="en-US" smtClean="0"/>
              <a:t>‹#›</a:t>
            </a:fld>
            <a:endParaRPr lang="en-US"/>
          </a:p>
        </p:txBody>
      </p:sp>
    </p:spTree>
    <p:extLst>
      <p:ext uri="{BB962C8B-B14F-4D97-AF65-F5344CB8AC3E}">
        <p14:creationId xmlns:p14="http://schemas.microsoft.com/office/powerpoint/2010/main" val="33670261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952845-C35C-4E4A-98A9-05B26CDBD441}"/>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D5686C65-0EE3-E54F-874E-7167764810C3}"/>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46BBC2B4-F331-B94A-84FC-914F72608BE2}"/>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D78C9E8B-0285-D146-9841-9D39ABBF18E0}"/>
              </a:ext>
            </a:extLst>
          </p:cNvPr>
          <p:cNvSpPr>
            <a:spLocks noGrp="1"/>
          </p:cNvSpPr>
          <p:nvPr>
            <p:ph type="dt" sz="half" idx="10"/>
          </p:nvPr>
        </p:nvSpPr>
        <p:spPr/>
        <p:txBody>
          <a:bodyPr/>
          <a:lstStyle/>
          <a:p>
            <a:fld id="{DCF1DEAD-893B-444B-A9BA-06DB11ADEDD7}" type="datetimeFigureOut">
              <a:rPr lang="en-US" smtClean="0"/>
              <a:t>10/15/21</a:t>
            </a:fld>
            <a:endParaRPr lang="en-US"/>
          </a:p>
        </p:txBody>
      </p:sp>
      <p:sp>
        <p:nvSpPr>
          <p:cNvPr id="6" name="Footer Placeholder 5">
            <a:extLst>
              <a:ext uri="{FF2B5EF4-FFF2-40B4-BE49-F238E27FC236}">
                <a16:creationId xmlns:a16="http://schemas.microsoft.com/office/drawing/2014/main" id="{459B671E-92D6-034A-82BF-DBCFF494D4F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039493F-EB5B-F548-90A4-8B6A1222976B}"/>
              </a:ext>
            </a:extLst>
          </p:cNvPr>
          <p:cNvSpPr>
            <a:spLocks noGrp="1"/>
          </p:cNvSpPr>
          <p:nvPr>
            <p:ph type="sldNum" sz="quarter" idx="12"/>
          </p:nvPr>
        </p:nvSpPr>
        <p:spPr/>
        <p:txBody>
          <a:bodyPr/>
          <a:lstStyle/>
          <a:p>
            <a:fld id="{7B3BDD22-B293-CE42-BD4F-8676E759EE4E}" type="slidenum">
              <a:rPr lang="en-US" smtClean="0"/>
              <a:t>‹#›</a:t>
            </a:fld>
            <a:endParaRPr lang="en-US"/>
          </a:p>
        </p:txBody>
      </p:sp>
    </p:spTree>
    <p:extLst>
      <p:ext uri="{BB962C8B-B14F-4D97-AF65-F5344CB8AC3E}">
        <p14:creationId xmlns:p14="http://schemas.microsoft.com/office/powerpoint/2010/main" val="9079880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A0245C-6339-A541-8E9E-A2487B599718}"/>
              </a:ext>
            </a:extLst>
          </p:cNvPr>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FC93B16A-F7E2-C648-8E43-54EBBBE4971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3D89B484-55B9-484D-BB1B-C30DB7C4C2F5}"/>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5D4C0A77-90D2-3141-B7A9-BAE338827D1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55BD387A-EDF8-E749-A507-51DB80B6755E}"/>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8CC9CF2C-160D-8849-B7D3-E65B976DBBAC}"/>
              </a:ext>
            </a:extLst>
          </p:cNvPr>
          <p:cNvSpPr>
            <a:spLocks noGrp="1"/>
          </p:cNvSpPr>
          <p:nvPr>
            <p:ph type="dt" sz="half" idx="10"/>
          </p:nvPr>
        </p:nvSpPr>
        <p:spPr/>
        <p:txBody>
          <a:bodyPr/>
          <a:lstStyle/>
          <a:p>
            <a:fld id="{DCF1DEAD-893B-444B-A9BA-06DB11ADEDD7}" type="datetimeFigureOut">
              <a:rPr lang="en-US" smtClean="0"/>
              <a:t>10/15/21</a:t>
            </a:fld>
            <a:endParaRPr lang="en-US"/>
          </a:p>
        </p:txBody>
      </p:sp>
      <p:sp>
        <p:nvSpPr>
          <p:cNvPr id="8" name="Footer Placeholder 7">
            <a:extLst>
              <a:ext uri="{FF2B5EF4-FFF2-40B4-BE49-F238E27FC236}">
                <a16:creationId xmlns:a16="http://schemas.microsoft.com/office/drawing/2014/main" id="{ACB24360-D298-EE41-8EE9-9D7C29435E7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0D524D1-6B30-9947-ADAC-8E3BE7B04359}"/>
              </a:ext>
            </a:extLst>
          </p:cNvPr>
          <p:cNvSpPr>
            <a:spLocks noGrp="1"/>
          </p:cNvSpPr>
          <p:nvPr>
            <p:ph type="sldNum" sz="quarter" idx="12"/>
          </p:nvPr>
        </p:nvSpPr>
        <p:spPr/>
        <p:txBody>
          <a:bodyPr/>
          <a:lstStyle/>
          <a:p>
            <a:fld id="{7B3BDD22-B293-CE42-BD4F-8676E759EE4E}" type="slidenum">
              <a:rPr lang="en-US" smtClean="0"/>
              <a:t>‹#›</a:t>
            </a:fld>
            <a:endParaRPr lang="en-US"/>
          </a:p>
        </p:txBody>
      </p:sp>
    </p:spTree>
    <p:extLst>
      <p:ext uri="{BB962C8B-B14F-4D97-AF65-F5344CB8AC3E}">
        <p14:creationId xmlns:p14="http://schemas.microsoft.com/office/powerpoint/2010/main" val="13751421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18B2D9-96B5-6F44-ABBA-A99D58C02A77}"/>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C6C4D1CF-73F6-C043-8CA5-78FE832ABD95}"/>
              </a:ext>
            </a:extLst>
          </p:cNvPr>
          <p:cNvSpPr>
            <a:spLocks noGrp="1"/>
          </p:cNvSpPr>
          <p:nvPr>
            <p:ph type="dt" sz="half" idx="10"/>
          </p:nvPr>
        </p:nvSpPr>
        <p:spPr/>
        <p:txBody>
          <a:bodyPr/>
          <a:lstStyle/>
          <a:p>
            <a:fld id="{DCF1DEAD-893B-444B-A9BA-06DB11ADEDD7}" type="datetimeFigureOut">
              <a:rPr lang="en-US" smtClean="0"/>
              <a:t>10/15/21</a:t>
            </a:fld>
            <a:endParaRPr lang="en-US"/>
          </a:p>
        </p:txBody>
      </p:sp>
      <p:sp>
        <p:nvSpPr>
          <p:cNvPr id="4" name="Footer Placeholder 3">
            <a:extLst>
              <a:ext uri="{FF2B5EF4-FFF2-40B4-BE49-F238E27FC236}">
                <a16:creationId xmlns:a16="http://schemas.microsoft.com/office/drawing/2014/main" id="{375E7F0F-DD2E-DA49-989D-6383A23F0AE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DB17387-EE4F-CF4C-8AD8-54FF4DF8FD46}"/>
              </a:ext>
            </a:extLst>
          </p:cNvPr>
          <p:cNvSpPr>
            <a:spLocks noGrp="1"/>
          </p:cNvSpPr>
          <p:nvPr>
            <p:ph type="sldNum" sz="quarter" idx="12"/>
          </p:nvPr>
        </p:nvSpPr>
        <p:spPr/>
        <p:txBody>
          <a:bodyPr/>
          <a:lstStyle/>
          <a:p>
            <a:fld id="{7B3BDD22-B293-CE42-BD4F-8676E759EE4E}" type="slidenum">
              <a:rPr lang="en-US" smtClean="0"/>
              <a:t>‹#›</a:t>
            </a:fld>
            <a:endParaRPr lang="en-US"/>
          </a:p>
        </p:txBody>
      </p:sp>
    </p:spTree>
    <p:extLst>
      <p:ext uri="{BB962C8B-B14F-4D97-AF65-F5344CB8AC3E}">
        <p14:creationId xmlns:p14="http://schemas.microsoft.com/office/powerpoint/2010/main" val="5629444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21CA26E-FECA-5642-9101-1A44836AD427}"/>
              </a:ext>
            </a:extLst>
          </p:cNvPr>
          <p:cNvSpPr>
            <a:spLocks noGrp="1"/>
          </p:cNvSpPr>
          <p:nvPr>
            <p:ph type="dt" sz="half" idx="10"/>
          </p:nvPr>
        </p:nvSpPr>
        <p:spPr/>
        <p:txBody>
          <a:bodyPr/>
          <a:lstStyle/>
          <a:p>
            <a:fld id="{DCF1DEAD-893B-444B-A9BA-06DB11ADEDD7}" type="datetimeFigureOut">
              <a:rPr lang="en-US" smtClean="0"/>
              <a:t>10/15/21</a:t>
            </a:fld>
            <a:endParaRPr lang="en-US"/>
          </a:p>
        </p:txBody>
      </p:sp>
      <p:sp>
        <p:nvSpPr>
          <p:cNvPr id="3" name="Footer Placeholder 2">
            <a:extLst>
              <a:ext uri="{FF2B5EF4-FFF2-40B4-BE49-F238E27FC236}">
                <a16:creationId xmlns:a16="http://schemas.microsoft.com/office/drawing/2014/main" id="{DFA5F0F4-D307-AA4E-8A3B-C4BB755050A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0A0D8180-D3A9-B74A-95EC-EA08248246EE}"/>
              </a:ext>
            </a:extLst>
          </p:cNvPr>
          <p:cNvSpPr>
            <a:spLocks noGrp="1"/>
          </p:cNvSpPr>
          <p:nvPr>
            <p:ph type="sldNum" sz="quarter" idx="12"/>
          </p:nvPr>
        </p:nvSpPr>
        <p:spPr/>
        <p:txBody>
          <a:bodyPr/>
          <a:lstStyle/>
          <a:p>
            <a:fld id="{7B3BDD22-B293-CE42-BD4F-8676E759EE4E}" type="slidenum">
              <a:rPr lang="en-US" smtClean="0"/>
              <a:t>‹#›</a:t>
            </a:fld>
            <a:endParaRPr lang="en-US"/>
          </a:p>
        </p:txBody>
      </p:sp>
    </p:spTree>
    <p:extLst>
      <p:ext uri="{BB962C8B-B14F-4D97-AF65-F5344CB8AC3E}">
        <p14:creationId xmlns:p14="http://schemas.microsoft.com/office/powerpoint/2010/main" val="12619672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993654-CC84-7F4B-ABB7-A0444C3DED3D}"/>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9505D4FF-ACF1-AC41-8091-ED2C80B5DE9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D985B5AA-51C4-B64C-96FB-5B820BFFB69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B9F91AFA-1009-0647-8BBA-150C3A1B349F}"/>
              </a:ext>
            </a:extLst>
          </p:cNvPr>
          <p:cNvSpPr>
            <a:spLocks noGrp="1"/>
          </p:cNvSpPr>
          <p:nvPr>
            <p:ph type="dt" sz="half" idx="10"/>
          </p:nvPr>
        </p:nvSpPr>
        <p:spPr/>
        <p:txBody>
          <a:bodyPr/>
          <a:lstStyle/>
          <a:p>
            <a:fld id="{DCF1DEAD-893B-444B-A9BA-06DB11ADEDD7}" type="datetimeFigureOut">
              <a:rPr lang="en-US" smtClean="0"/>
              <a:t>10/15/21</a:t>
            </a:fld>
            <a:endParaRPr lang="en-US"/>
          </a:p>
        </p:txBody>
      </p:sp>
      <p:sp>
        <p:nvSpPr>
          <p:cNvPr id="6" name="Footer Placeholder 5">
            <a:extLst>
              <a:ext uri="{FF2B5EF4-FFF2-40B4-BE49-F238E27FC236}">
                <a16:creationId xmlns:a16="http://schemas.microsoft.com/office/drawing/2014/main" id="{0D8785B0-A6A6-324B-A76B-DB57F5ACA44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75419E7-5D4A-034E-9417-B33B4FEDD780}"/>
              </a:ext>
            </a:extLst>
          </p:cNvPr>
          <p:cNvSpPr>
            <a:spLocks noGrp="1"/>
          </p:cNvSpPr>
          <p:nvPr>
            <p:ph type="sldNum" sz="quarter" idx="12"/>
          </p:nvPr>
        </p:nvSpPr>
        <p:spPr/>
        <p:txBody>
          <a:bodyPr/>
          <a:lstStyle/>
          <a:p>
            <a:fld id="{7B3BDD22-B293-CE42-BD4F-8676E759EE4E}" type="slidenum">
              <a:rPr lang="en-US" smtClean="0"/>
              <a:t>‹#›</a:t>
            </a:fld>
            <a:endParaRPr lang="en-US"/>
          </a:p>
        </p:txBody>
      </p:sp>
    </p:spTree>
    <p:extLst>
      <p:ext uri="{BB962C8B-B14F-4D97-AF65-F5344CB8AC3E}">
        <p14:creationId xmlns:p14="http://schemas.microsoft.com/office/powerpoint/2010/main" val="34656211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6F5CA4-6F60-ED4A-88DC-DAA11D280971}"/>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id="{A2132C59-3D3C-9C48-9DE0-F674123B39E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5A31C88-297A-8547-811B-BCE54C56DC9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D3FA546E-E940-4846-B4DB-1F697C72BB16}"/>
              </a:ext>
            </a:extLst>
          </p:cNvPr>
          <p:cNvSpPr>
            <a:spLocks noGrp="1"/>
          </p:cNvSpPr>
          <p:nvPr>
            <p:ph type="dt" sz="half" idx="10"/>
          </p:nvPr>
        </p:nvSpPr>
        <p:spPr/>
        <p:txBody>
          <a:bodyPr/>
          <a:lstStyle/>
          <a:p>
            <a:fld id="{DCF1DEAD-893B-444B-A9BA-06DB11ADEDD7}" type="datetimeFigureOut">
              <a:rPr lang="en-US" smtClean="0"/>
              <a:t>10/15/21</a:t>
            </a:fld>
            <a:endParaRPr lang="en-US"/>
          </a:p>
        </p:txBody>
      </p:sp>
      <p:sp>
        <p:nvSpPr>
          <p:cNvPr id="6" name="Footer Placeholder 5">
            <a:extLst>
              <a:ext uri="{FF2B5EF4-FFF2-40B4-BE49-F238E27FC236}">
                <a16:creationId xmlns:a16="http://schemas.microsoft.com/office/drawing/2014/main" id="{9CDF4CE1-5709-3E4E-B815-9CDDDEEF637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8D16FD3-8545-4942-AD82-BA55DB817137}"/>
              </a:ext>
            </a:extLst>
          </p:cNvPr>
          <p:cNvSpPr>
            <a:spLocks noGrp="1"/>
          </p:cNvSpPr>
          <p:nvPr>
            <p:ph type="sldNum" sz="quarter" idx="12"/>
          </p:nvPr>
        </p:nvSpPr>
        <p:spPr/>
        <p:txBody>
          <a:bodyPr/>
          <a:lstStyle/>
          <a:p>
            <a:fld id="{7B3BDD22-B293-CE42-BD4F-8676E759EE4E}" type="slidenum">
              <a:rPr lang="en-US" smtClean="0"/>
              <a:t>‹#›</a:t>
            </a:fld>
            <a:endParaRPr lang="en-US"/>
          </a:p>
        </p:txBody>
      </p:sp>
    </p:spTree>
    <p:extLst>
      <p:ext uri="{BB962C8B-B14F-4D97-AF65-F5344CB8AC3E}">
        <p14:creationId xmlns:p14="http://schemas.microsoft.com/office/powerpoint/2010/main" val="32014511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C869865-4688-FD40-8C44-C94BF86F8AB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F45AE8C4-B8EE-EA48-BEAD-D74EB1F9B85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69E15A9B-BACB-B94B-B9EA-2A750E7A421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CF1DEAD-893B-444B-A9BA-06DB11ADEDD7}" type="datetimeFigureOut">
              <a:rPr lang="en-US" smtClean="0"/>
              <a:t>10/15/21</a:t>
            </a:fld>
            <a:endParaRPr lang="en-US"/>
          </a:p>
        </p:txBody>
      </p:sp>
      <p:sp>
        <p:nvSpPr>
          <p:cNvPr id="5" name="Footer Placeholder 4">
            <a:extLst>
              <a:ext uri="{FF2B5EF4-FFF2-40B4-BE49-F238E27FC236}">
                <a16:creationId xmlns:a16="http://schemas.microsoft.com/office/drawing/2014/main" id="{A40D6CA4-12E5-1C45-9D30-8DFAE2F7100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BC534FE8-DE8B-4E40-9C73-C1C48487C9B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B3BDD22-B293-CE42-BD4F-8676E759EE4E}" type="slidenum">
              <a:rPr lang="en-US" smtClean="0"/>
              <a:t>‹#›</a:t>
            </a:fld>
            <a:endParaRPr lang="en-US"/>
          </a:p>
        </p:txBody>
      </p:sp>
    </p:spTree>
    <p:extLst>
      <p:ext uri="{BB962C8B-B14F-4D97-AF65-F5344CB8AC3E}">
        <p14:creationId xmlns:p14="http://schemas.microsoft.com/office/powerpoint/2010/main" val="4729996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hyperlink" Target="mailto:Jacqueline.mccann@wearecatalyst.org" TargetMode="External"/><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CEFF31-89ED-D14C-927C-1DC409EE13B9}"/>
              </a:ext>
            </a:extLst>
          </p:cNvPr>
          <p:cNvSpPr>
            <a:spLocks noGrp="1"/>
          </p:cNvSpPr>
          <p:nvPr>
            <p:ph type="ctrTitle"/>
          </p:nvPr>
        </p:nvSpPr>
        <p:spPr/>
        <p:txBody>
          <a:bodyPr/>
          <a:lstStyle/>
          <a:p>
            <a:endParaRPr lang="en-US"/>
          </a:p>
        </p:txBody>
      </p:sp>
      <p:sp>
        <p:nvSpPr>
          <p:cNvPr id="3" name="Subtitle 2">
            <a:extLst>
              <a:ext uri="{FF2B5EF4-FFF2-40B4-BE49-F238E27FC236}">
                <a16:creationId xmlns:a16="http://schemas.microsoft.com/office/drawing/2014/main" id="{E3869AC5-8245-3B44-90CE-B77DBDADCC61}"/>
              </a:ext>
            </a:extLst>
          </p:cNvPr>
          <p:cNvSpPr>
            <a:spLocks noGrp="1"/>
          </p:cNvSpPr>
          <p:nvPr>
            <p:ph type="subTitle" idx="1"/>
          </p:nvPr>
        </p:nvSpPr>
        <p:spPr/>
        <p:txBody>
          <a:bodyPr/>
          <a:lstStyle/>
          <a:p>
            <a:endParaRPr lang="en-US"/>
          </a:p>
        </p:txBody>
      </p:sp>
      <p:pic>
        <p:nvPicPr>
          <p:cNvPr id="5" name="Picture 4" descr="A screenshot of a computer&#10;&#10;Description automatically generated with medium confidence">
            <a:extLst>
              <a:ext uri="{FF2B5EF4-FFF2-40B4-BE49-F238E27FC236}">
                <a16:creationId xmlns:a16="http://schemas.microsoft.com/office/drawing/2014/main" id="{E94586D8-6169-8D42-8BC5-E90C85C9C80E}"/>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6350" y="0"/>
            <a:ext cx="12179300" cy="6858000"/>
          </a:xfrm>
          <a:prstGeom prst="rect">
            <a:avLst/>
          </a:prstGeom>
        </p:spPr>
      </p:pic>
      <p:sp>
        <p:nvSpPr>
          <p:cNvPr id="6" name="Title 1">
            <a:extLst>
              <a:ext uri="{FF2B5EF4-FFF2-40B4-BE49-F238E27FC236}">
                <a16:creationId xmlns:a16="http://schemas.microsoft.com/office/drawing/2014/main" id="{48DDDC67-464F-2C4E-A7A4-8966E89A69C6}"/>
              </a:ext>
            </a:extLst>
          </p:cNvPr>
          <p:cNvSpPr txBox="1">
            <a:spLocks/>
          </p:cNvSpPr>
          <p:nvPr/>
        </p:nvSpPr>
        <p:spPr>
          <a:xfrm>
            <a:off x="1016000" y="1236663"/>
            <a:ext cx="9144000" cy="2611438"/>
          </a:xfrm>
          <a:prstGeom prst="rect">
            <a:avLst/>
          </a:prstGeom>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GB" sz="4800" b="1" dirty="0">
                <a:solidFill>
                  <a:schemeClr val="bg1"/>
                </a:solidFill>
                <a:latin typeface="Galano Grotesque SemiBold" pitchFamily="2" charset="77"/>
              </a:rPr>
              <a:t>A Vision for G-SIRT</a:t>
            </a:r>
          </a:p>
          <a:p>
            <a:pPr algn="l"/>
            <a:endParaRPr lang="en-GB" sz="4800" b="1" dirty="0">
              <a:solidFill>
                <a:schemeClr val="bg1"/>
              </a:solidFill>
              <a:latin typeface="Galano Grotesque SemiBold" pitchFamily="2" charset="77"/>
            </a:endParaRPr>
          </a:p>
          <a:p>
            <a:pPr algn="l"/>
            <a:r>
              <a:rPr lang="en-GB" sz="4800" b="1" dirty="0">
                <a:solidFill>
                  <a:schemeClr val="bg1"/>
                </a:solidFill>
                <a:latin typeface="Galano Grotesque SemiBold" pitchFamily="2" charset="77"/>
              </a:rPr>
              <a:t>- Pre-work for Ideation Session</a:t>
            </a:r>
            <a:endParaRPr lang="en-US" sz="4800" b="1" dirty="0">
              <a:solidFill>
                <a:schemeClr val="bg1"/>
              </a:solidFill>
              <a:latin typeface="Galano Grotesque SemiBold" pitchFamily="2" charset="77"/>
            </a:endParaRPr>
          </a:p>
        </p:txBody>
      </p:sp>
      <p:sp>
        <p:nvSpPr>
          <p:cNvPr id="7" name="Subtitle 6">
            <a:extLst>
              <a:ext uri="{FF2B5EF4-FFF2-40B4-BE49-F238E27FC236}">
                <a16:creationId xmlns:a16="http://schemas.microsoft.com/office/drawing/2014/main" id="{3C2303AE-3640-774E-BDE0-D273D7835C07}"/>
              </a:ext>
            </a:extLst>
          </p:cNvPr>
          <p:cNvSpPr txBox="1">
            <a:spLocks/>
          </p:cNvSpPr>
          <p:nvPr/>
        </p:nvSpPr>
        <p:spPr>
          <a:xfrm>
            <a:off x="1016000" y="5879306"/>
            <a:ext cx="9144000" cy="165576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GB" sz="2000" dirty="0">
                <a:solidFill>
                  <a:schemeClr val="bg1"/>
                </a:solidFill>
                <a:latin typeface="Galano Grotesque" pitchFamily="2" charset="77"/>
              </a:rPr>
              <a:t>Tuesday 12</a:t>
            </a:r>
            <a:r>
              <a:rPr lang="en-GB" sz="2000" baseline="30000" dirty="0">
                <a:solidFill>
                  <a:schemeClr val="bg1"/>
                </a:solidFill>
                <a:latin typeface="Galano Grotesque" pitchFamily="2" charset="77"/>
              </a:rPr>
              <a:t>TH</a:t>
            </a:r>
            <a:r>
              <a:rPr lang="en-GB" sz="2000" dirty="0">
                <a:solidFill>
                  <a:schemeClr val="bg1"/>
                </a:solidFill>
                <a:latin typeface="Galano Grotesque" pitchFamily="2" charset="77"/>
              </a:rPr>
              <a:t>  October</a:t>
            </a:r>
            <a:br>
              <a:rPr lang="en-GB" sz="2000" dirty="0">
                <a:solidFill>
                  <a:schemeClr val="bg1"/>
                </a:solidFill>
                <a:latin typeface="Galano Grotesque" pitchFamily="2" charset="77"/>
              </a:rPr>
            </a:br>
            <a:r>
              <a:rPr lang="en-GB" sz="2000" dirty="0">
                <a:solidFill>
                  <a:schemeClr val="bg1"/>
                </a:solidFill>
                <a:latin typeface="Galano Grotesque" pitchFamily="2" charset="77"/>
              </a:rPr>
              <a:t>5-6pm</a:t>
            </a:r>
            <a:br>
              <a:rPr lang="en-GB" sz="4800" b="1" dirty="0">
                <a:solidFill>
                  <a:schemeClr val="bg1"/>
                </a:solidFill>
                <a:latin typeface="Galano Grotesque SemiBold" pitchFamily="2" charset="77"/>
              </a:rPr>
            </a:br>
            <a:endParaRPr lang="en-US" sz="4800" b="1" dirty="0">
              <a:solidFill>
                <a:schemeClr val="bg1"/>
              </a:solidFill>
              <a:latin typeface="Galano Grotesque SemiBold" pitchFamily="2" charset="77"/>
            </a:endParaRPr>
          </a:p>
        </p:txBody>
      </p:sp>
    </p:spTree>
    <p:extLst>
      <p:ext uri="{BB962C8B-B14F-4D97-AF65-F5344CB8AC3E}">
        <p14:creationId xmlns:p14="http://schemas.microsoft.com/office/powerpoint/2010/main" val="31682022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picture containing graphical user interface&#10;&#10;Description automatically generated">
            <a:extLst>
              <a:ext uri="{FF2B5EF4-FFF2-40B4-BE49-F238E27FC236}">
                <a16:creationId xmlns:a16="http://schemas.microsoft.com/office/drawing/2014/main" id="{FE6AD340-2BAE-544E-9CE6-42AF68C75E4F}"/>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0" y="210207"/>
            <a:ext cx="12179300" cy="6858000"/>
          </a:xfrm>
          <a:prstGeom prst="rect">
            <a:avLst/>
          </a:prstGeom>
        </p:spPr>
      </p:pic>
      <p:sp>
        <p:nvSpPr>
          <p:cNvPr id="6" name="Title 1">
            <a:extLst>
              <a:ext uri="{FF2B5EF4-FFF2-40B4-BE49-F238E27FC236}">
                <a16:creationId xmlns:a16="http://schemas.microsoft.com/office/drawing/2014/main" id="{7E23CD45-F7E7-6941-942D-563E419453D1}"/>
              </a:ext>
            </a:extLst>
          </p:cNvPr>
          <p:cNvSpPr txBox="1">
            <a:spLocks/>
          </p:cNvSpPr>
          <p:nvPr/>
        </p:nvSpPr>
        <p:spPr>
          <a:xfrm>
            <a:off x="562430" y="523649"/>
            <a:ext cx="8991600" cy="695551"/>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b="1" dirty="0">
                <a:solidFill>
                  <a:srgbClr val="36578E"/>
                </a:solidFill>
                <a:latin typeface="Galano Grotesque SemiBold" pitchFamily="2" charset="77"/>
              </a:rPr>
              <a:t>Pre-work </a:t>
            </a:r>
            <a:r>
              <a:rPr lang="en-GB" b="1" dirty="0">
                <a:solidFill>
                  <a:schemeClr val="accent1">
                    <a:lumMod val="75000"/>
                  </a:schemeClr>
                </a:solidFill>
                <a:latin typeface="Galano Grotesque SemiBold" pitchFamily="2" charset="77"/>
              </a:rPr>
              <a:t>B</a:t>
            </a:r>
            <a:r>
              <a:rPr lang="en-GB" b="1" dirty="0">
                <a:solidFill>
                  <a:srgbClr val="36578E"/>
                </a:solidFill>
                <a:latin typeface="Galano Grotesque SemiBold" pitchFamily="2" charset="77"/>
              </a:rPr>
              <a:t>rief – Part I</a:t>
            </a:r>
            <a:endParaRPr lang="en-US" b="1" dirty="0">
              <a:solidFill>
                <a:srgbClr val="36578E"/>
              </a:solidFill>
              <a:latin typeface="Galano Grotesque SemiBold" pitchFamily="2" charset="77"/>
            </a:endParaRPr>
          </a:p>
        </p:txBody>
      </p:sp>
      <p:sp>
        <p:nvSpPr>
          <p:cNvPr id="7" name="Subtitle 2">
            <a:extLst>
              <a:ext uri="{FF2B5EF4-FFF2-40B4-BE49-F238E27FC236}">
                <a16:creationId xmlns:a16="http://schemas.microsoft.com/office/drawing/2014/main" id="{DF0EA410-7929-7E4E-AD56-1F111C2936D6}"/>
              </a:ext>
            </a:extLst>
          </p:cNvPr>
          <p:cNvSpPr txBox="1">
            <a:spLocks/>
          </p:cNvSpPr>
          <p:nvPr/>
        </p:nvSpPr>
        <p:spPr>
          <a:xfrm>
            <a:off x="882868" y="1450428"/>
            <a:ext cx="10331669" cy="4698123"/>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57200" indent="-457200">
              <a:buFont typeface="+mj-lt"/>
              <a:buAutoNum type="arabicPeriod"/>
            </a:pPr>
            <a:r>
              <a:rPr lang="en-GB" sz="2400" b="1" dirty="0">
                <a:solidFill>
                  <a:schemeClr val="accent1">
                    <a:lumMod val="75000"/>
                  </a:schemeClr>
                </a:solidFill>
                <a:latin typeface="Galano Grotesque" pitchFamily="2" charset="77"/>
              </a:rPr>
              <a:t>Problem Statement (How Might We…)</a:t>
            </a:r>
          </a:p>
          <a:p>
            <a:r>
              <a:rPr lang="en-GB" sz="2000" dirty="0">
                <a:solidFill>
                  <a:schemeClr val="accent1">
                    <a:lumMod val="75000"/>
                  </a:schemeClr>
                </a:solidFill>
              </a:rPr>
              <a:t>Generate a problem statement (or more than one if you choose) related to issues that G-SIRT could help resolve from your perspective. These can be used to spark ideas in the breakout groups, and for us to understand what the ‘bite-sized’ problem areas are that G-SIRT could help resolve. You can write on a post-it and share in your breakout group. </a:t>
            </a:r>
          </a:p>
          <a:p>
            <a:endParaRPr lang="en-GB" sz="2000" dirty="0">
              <a:solidFill>
                <a:schemeClr val="accent1">
                  <a:lumMod val="75000"/>
                </a:schemeClr>
              </a:solidFill>
            </a:endParaRPr>
          </a:p>
          <a:p>
            <a:r>
              <a:rPr lang="en-GB" sz="2000" dirty="0">
                <a:solidFill>
                  <a:schemeClr val="accent1">
                    <a:lumMod val="75000"/>
                  </a:schemeClr>
                </a:solidFill>
              </a:rPr>
              <a:t>The pre-read document ‘3 Year Strategy for FinTech NI’ has some stimulus around ‘Key Asks’ that may spark your Problem Statements. </a:t>
            </a:r>
          </a:p>
          <a:p>
            <a:pPr marL="0" indent="0">
              <a:buNone/>
            </a:pPr>
            <a:r>
              <a:rPr lang="en-GB" sz="2000" i="1" dirty="0">
                <a:solidFill>
                  <a:schemeClr val="accent1">
                    <a:lumMod val="75000"/>
                  </a:schemeClr>
                </a:solidFill>
              </a:rPr>
              <a:t>EXAMPLE </a:t>
            </a:r>
          </a:p>
          <a:p>
            <a:pPr marL="0" indent="0">
              <a:buNone/>
            </a:pPr>
            <a:endParaRPr lang="en-GB" sz="2500" dirty="0">
              <a:solidFill>
                <a:srgbClr val="36578E"/>
              </a:solidFill>
              <a:latin typeface="Galano Grotesque" pitchFamily="2" charset="77"/>
            </a:endParaRPr>
          </a:p>
          <a:p>
            <a:pPr marL="0" lvl="0" indent="0" defTabSz="457200">
              <a:lnSpc>
                <a:spcPct val="150000"/>
              </a:lnSpc>
              <a:buNone/>
            </a:pPr>
            <a:endParaRPr lang="en-GB" sz="1800" b="1" dirty="0">
              <a:solidFill>
                <a:srgbClr val="5C436D"/>
              </a:solidFill>
              <a:latin typeface="Century Gothic"/>
              <a:cs typeface="Century Gothic"/>
            </a:endParaRPr>
          </a:p>
        </p:txBody>
      </p:sp>
      <p:sp>
        <p:nvSpPr>
          <p:cNvPr id="8" name="Rectangle 7">
            <a:extLst>
              <a:ext uri="{FF2B5EF4-FFF2-40B4-BE49-F238E27FC236}">
                <a16:creationId xmlns:a16="http://schemas.microsoft.com/office/drawing/2014/main" id="{109420C6-11B2-6F41-B6E2-6E2B55D2F3AA}"/>
              </a:ext>
            </a:extLst>
          </p:cNvPr>
          <p:cNvSpPr/>
          <p:nvPr/>
        </p:nvSpPr>
        <p:spPr>
          <a:xfrm>
            <a:off x="-273050" y="1854200"/>
            <a:ext cx="558800" cy="3378200"/>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00"/>
              </a:solidFill>
            </a:endParaRPr>
          </a:p>
        </p:txBody>
      </p:sp>
      <p:sp>
        <p:nvSpPr>
          <p:cNvPr id="2" name="Folded Corner 1">
            <a:extLst>
              <a:ext uri="{FF2B5EF4-FFF2-40B4-BE49-F238E27FC236}">
                <a16:creationId xmlns:a16="http://schemas.microsoft.com/office/drawing/2014/main" id="{F4BABB79-DFBD-5440-A98F-BE2683C05BEA}"/>
              </a:ext>
            </a:extLst>
          </p:cNvPr>
          <p:cNvSpPr/>
          <p:nvPr/>
        </p:nvSpPr>
        <p:spPr>
          <a:xfrm>
            <a:off x="1481335" y="4711204"/>
            <a:ext cx="3747031" cy="1668575"/>
          </a:xfrm>
          <a:prstGeom prst="foldedCorner">
            <a:avLst/>
          </a:prstGeom>
          <a:solidFill>
            <a:srgbClr val="FFFF00"/>
          </a:solidFill>
          <a:ln/>
        </p:spPr>
        <p:style>
          <a:lnRef idx="0">
            <a:schemeClr val="accent4"/>
          </a:lnRef>
          <a:fillRef idx="3">
            <a:schemeClr val="accent4"/>
          </a:fillRef>
          <a:effectRef idx="3">
            <a:schemeClr val="accent4"/>
          </a:effectRef>
          <a:fontRef idx="minor">
            <a:schemeClr val="lt1"/>
          </a:fontRef>
        </p:style>
        <p:txBody>
          <a:bodyPr rtlCol="0" anchor="ctr"/>
          <a:lstStyle/>
          <a:p>
            <a:pPr algn="ctr"/>
            <a:r>
              <a:rPr lang="en-GB" sz="1700" i="1" dirty="0">
                <a:solidFill>
                  <a:schemeClr val="accent1">
                    <a:lumMod val="75000"/>
                  </a:schemeClr>
                </a:solidFill>
              </a:rPr>
              <a:t> ‘How might we make </a:t>
            </a:r>
            <a:r>
              <a:rPr lang="en-GB" sz="1700" i="1" dirty="0" err="1">
                <a:solidFill>
                  <a:schemeClr val="accent1">
                    <a:lumMod val="75000"/>
                  </a:schemeClr>
                </a:solidFill>
              </a:rPr>
              <a:t>RegTech</a:t>
            </a:r>
            <a:r>
              <a:rPr lang="en-GB" sz="1700" i="1" dirty="0">
                <a:solidFill>
                  <a:schemeClr val="accent1">
                    <a:lumMod val="75000"/>
                  </a:schemeClr>
                </a:solidFill>
              </a:rPr>
              <a:t> the most exciting and relevant area of focus for the next generation of the workforce in NI by 2025?’</a:t>
            </a:r>
            <a:endParaRPr lang="en-GB" sz="1700" dirty="0">
              <a:solidFill>
                <a:schemeClr val="accent1">
                  <a:lumMod val="75000"/>
                </a:schemeClr>
              </a:solidFill>
            </a:endParaRPr>
          </a:p>
        </p:txBody>
      </p:sp>
      <p:sp>
        <p:nvSpPr>
          <p:cNvPr id="9" name="Folded Corner 8">
            <a:extLst>
              <a:ext uri="{FF2B5EF4-FFF2-40B4-BE49-F238E27FC236}">
                <a16:creationId xmlns:a16="http://schemas.microsoft.com/office/drawing/2014/main" id="{1D8FC511-F8A0-AA47-B0C0-CA66C93FFE5D}"/>
              </a:ext>
            </a:extLst>
          </p:cNvPr>
          <p:cNvSpPr/>
          <p:nvPr/>
        </p:nvSpPr>
        <p:spPr>
          <a:xfrm>
            <a:off x="5669800" y="5170857"/>
            <a:ext cx="3624317" cy="1687143"/>
          </a:xfrm>
          <a:prstGeom prst="foldedCorner">
            <a:avLst/>
          </a:prstGeom>
          <a:solidFill>
            <a:srgbClr val="FFFF00"/>
          </a:solidFill>
          <a:ln/>
        </p:spPr>
        <p:style>
          <a:lnRef idx="0">
            <a:schemeClr val="accent4"/>
          </a:lnRef>
          <a:fillRef idx="3">
            <a:schemeClr val="accent4"/>
          </a:fillRef>
          <a:effectRef idx="3">
            <a:schemeClr val="accent4"/>
          </a:effectRef>
          <a:fontRef idx="minor">
            <a:schemeClr val="lt1"/>
          </a:fontRef>
        </p:style>
        <p:txBody>
          <a:bodyPr rtlCol="0" anchor="ctr"/>
          <a:lstStyle/>
          <a:p>
            <a:pPr algn="ctr"/>
            <a:r>
              <a:rPr lang="en-GB" sz="1700" i="1" dirty="0">
                <a:solidFill>
                  <a:schemeClr val="accent1">
                    <a:lumMod val="75000"/>
                  </a:schemeClr>
                </a:solidFill>
              </a:rPr>
              <a:t>‘How might we get buy in and engagement from public sector by showing demonstrable impact G-SIRT could have on the local economy and job creation?'</a:t>
            </a:r>
            <a:endParaRPr lang="en-GB" sz="1700" dirty="0">
              <a:solidFill>
                <a:schemeClr val="accent1">
                  <a:lumMod val="75000"/>
                </a:schemeClr>
              </a:solidFill>
            </a:endParaRPr>
          </a:p>
        </p:txBody>
      </p:sp>
    </p:spTree>
    <p:extLst>
      <p:ext uri="{BB962C8B-B14F-4D97-AF65-F5344CB8AC3E}">
        <p14:creationId xmlns:p14="http://schemas.microsoft.com/office/powerpoint/2010/main" val="16429418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picture containing graphical user interface&#10;&#10;Description automatically generated">
            <a:extLst>
              <a:ext uri="{FF2B5EF4-FFF2-40B4-BE49-F238E27FC236}">
                <a16:creationId xmlns:a16="http://schemas.microsoft.com/office/drawing/2014/main" id="{FE6AD340-2BAE-544E-9CE6-42AF68C75E4F}"/>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0" y="210207"/>
            <a:ext cx="12179300" cy="6858000"/>
          </a:xfrm>
          <a:prstGeom prst="rect">
            <a:avLst/>
          </a:prstGeom>
        </p:spPr>
      </p:pic>
      <p:sp>
        <p:nvSpPr>
          <p:cNvPr id="6" name="Title 1">
            <a:extLst>
              <a:ext uri="{FF2B5EF4-FFF2-40B4-BE49-F238E27FC236}">
                <a16:creationId xmlns:a16="http://schemas.microsoft.com/office/drawing/2014/main" id="{7E23CD45-F7E7-6941-942D-563E419453D1}"/>
              </a:ext>
            </a:extLst>
          </p:cNvPr>
          <p:cNvSpPr txBox="1">
            <a:spLocks/>
          </p:cNvSpPr>
          <p:nvPr/>
        </p:nvSpPr>
        <p:spPr>
          <a:xfrm>
            <a:off x="562430" y="523649"/>
            <a:ext cx="8991600" cy="695551"/>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b="1" dirty="0">
                <a:solidFill>
                  <a:srgbClr val="36578E"/>
                </a:solidFill>
                <a:latin typeface="Galano Grotesque SemiBold" pitchFamily="2" charset="77"/>
              </a:rPr>
              <a:t>Pre-work </a:t>
            </a:r>
            <a:r>
              <a:rPr lang="en-GB" b="1" dirty="0">
                <a:solidFill>
                  <a:schemeClr val="accent1">
                    <a:lumMod val="75000"/>
                  </a:schemeClr>
                </a:solidFill>
                <a:latin typeface="Galano Grotesque SemiBold" pitchFamily="2" charset="77"/>
              </a:rPr>
              <a:t>B</a:t>
            </a:r>
            <a:r>
              <a:rPr lang="en-GB" b="1" dirty="0">
                <a:solidFill>
                  <a:srgbClr val="36578E"/>
                </a:solidFill>
                <a:latin typeface="Galano Grotesque SemiBold" pitchFamily="2" charset="77"/>
              </a:rPr>
              <a:t>rief – Part II</a:t>
            </a:r>
            <a:endParaRPr lang="en-US" b="1" dirty="0">
              <a:solidFill>
                <a:srgbClr val="36578E"/>
              </a:solidFill>
              <a:latin typeface="Galano Grotesque SemiBold" pitchFamily="2" charset="77"/>
            </a:endParaRPr>
          </a:p>
        </p:txBody>
      </p:sp>
      <p:sp>
        <p:nvSpPr>
          <p:cNvPr id="7" name="Subtitle 2">
            <a:extLst>
              <a:ext uri="{FF2B5EF4-FFF2-40B4-BE49-F238E27FC236}">
                <a16:creationId xmlns:a16="http://schemas.microsoft.com/office/drawing/2014/main" id="{DF0EA410-7929-7E4E-AD56-1F111C2936D6}"/>
              </a:ext>
            </a:extLst>
          </p:cNvPr>
          <p:cNvSpPr txBox="1">
            <a:spLocks/>
          </p:cNvSpPr>
          <p:nvPr/>
        </p:nvSpPr>
        <p:spPr>
          <a:xfrm>
            <a:off x="882869" y="1450429"/>
            <a:ext cx="10289628" cy="4508938"/>
          </a:xfrm>
          <a:prstGeom prst="rect">
            <a:avLst/>
          </a:prstGeom>
        </p:spPr>
        <p:txBody>
          <a:bodyPr>
            <a:normAutofit fontScale="70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lvl="0" indent="0" defTabSz="457200">
              <a:lnSpc>
                <a:spcPct val="150000"/>
              </a:lnSpc>
              <a:buNone/>
            </a:pPr>
            <a:r>
              <a:rPr lang="en-GB" sz="2900" b="1" dirty="0">
                <a:solidFill>
                  <a:schemeClr val="accent1">
                    <a:lumMod val="75000"/>
                  </a:schemeClr>
                </a:solidFill>
                <a:cs typeface="Century Gothic"/>
              </a:rPr>
              <a:t>2. Starter Ideas/ Opportunities</a:t>
            </a:r>
          </a:p>
          <a:p>
            <a:pPr marL="171450" lvl="0" indent="-171450" defTabSz="457200">
              <a:lnSpc>
                <a:spcPct val="150000"/>
              </a:lnSpc>
            </a:pPr>
            <a:r>
              <a:rPr lang="en-GB" sz="2500" dirty="0">
                <a:solidFill>
                  <a:schemeClr val="accent1">
                    <a:lumMod val="75000"/>
                  </a:schemeClr>
                </a:solidFill>
                <a:cs typeface="Century Gothic"/>
              </a:rPr>
              <a:t>We want you to generate a couple of starter ideas ahead of the workshop, related to the start-points associated with your territory. </a:t>
            </a:r>
          </a:p>
          <a:p>
            <a:pPr marL="171450" indent="-171450" defTabSz="457200">
              <a:lnSpc>
                <a:spcPct val="150000"/>
              </a:lnSpc>
            </a:pPr>
            <a:r>
              <a:rPr lang="en-GB" sz="2500" b="1" dirty="0">
                <a:solidFill>
                  <a:schemeClr val="accent1">
                    <a:lumMod val="75000"/>
                  </a:schemeClr>
                </a:solidFill>
              </a:rPr>
              <a:t>These should be immediate application areas</a:t>
            </a:r>
            <a:r>
              <a:rPr lang="en-GB" sz="2500" dirty="0">
                <a:solidFill>
                  <a:schemeClr val="accent1">
                    <a:lumMod val="75000"/>
                  </a:schemeClr>
                </a:solidFill>
              </a:rPr>
              <a:t> and ways to showcase the potential impact of G-SIRT and feed into the creation of case studies to strengthen the use case for G-SIRT. </a:t>
            </a:r>
            <a:endParaRPr lang="en-GB" sz="2500" dirty="0">
              <a:solidFill>
                <a:schemeClr val="accent1">
                  <a:lumMod val="75000"/>
                </a:schemeClr>
              </a:solidFill>
              <a:cs typeface="Century Gothic"/>
            </a:endParaRPr>
          </a:p>
          <a:p>
            <a:pPr marL="171450" lvl="0" indent="-171450" defTabSz="457200">
              <a:lnSpc>
                <a:spcPct val="150000"/>
              </a:lnSpc>
            </a:pPr>
            <a:r>
              <a:rPr lang="en-GB" sz="2500" dirty="0">
                <a:solidFill>
                  <a:schemeClr val="accent1">
                    <a:lumMod val="75000"/>
                  </a:schemeClr>
                </a:solidFill>
                <a:cs typeface="Century Gothic"/>
              </a:rPr>
              <a:t>Your idea should have a name, a short description, and any details that are important. </a:t>
            </a:r>
          </a:p>
          <a:p>
            <a:pPr marL="171450" lvl="0" indent="-171450" defTabSz="457200">
              <a:lnSpc>
                <a:spcPct val="150000"/>
              </a:lnSpc>
            </a:pPr>
            <a:r>
              <a:rPr lang="en-GB" sz="2500" dirty="0">
                <a:solidFill>
                  <a:schemeClr val="accent1">
                    <a:lumMod val="75000"/>
                  </a:schemeClr>
                </a:solidFill>
                <a:cs typeface="Century Gothic"/>
              </a:rPr>
              <a:t>We have included an ideas template in this document as an example. Feel free to use this to capture your ideas on this PPT, or you can share  in the session (each team will have a ‘Scribe’ to capture). </a:t>
            </a:r>
          </a:p>
          <a:p>
            <a:pPr marL="171450" lvl="0" indent="-171450" defTabSz="457200">
              <a:lnSpc>
                <a:spcPct val="150000"/>
              </a:lnSpc>
            </a:pPr>
            <a:r>
              <a:rPr lang="en-GB" sz="2500" dirty="0">
                <a:solidFill>
                  <a:schemeClr val="accent1">
                    <a:lumMod val="75000"/>
                  </a:schemeClr>
                </a:solidFill>
                <a:cs typeface="Century Gothic"/>
              </a:rPr>
              <a:t>If you wish to send these ideas/ Problem Statements to us post-workshop, we can feed into the optimisation of the proposal. Send to </a:t>
            </a:r>
            <a:r>
              <a:rPr lang="en-GB" sz="2500" dirty="0">
                <a:solidFill>
                  <a:schemeClr val="accent1">
                    <a:lumMod val="75000"/>
                  </a:schemeClr>
                </a:solidFill>
                <a:cs typeface="Century Gothic"/>
                <a:hlinkClick r:id="rId3"/>
              </a:rPr>
              <a:t>Jacqueline.mccann@wearecatalyst.org</a:t>
            </a:r>
            <a:r>
              <a:rPr lang="en-GB" sz="2500" dirty="0">
                <a:solidFill>
                  <a:schemeClr val="accent1">
                    <a:lumMod val="75000"/>
                  </a:schemeClr>
                </a:solidFill>
                <a:cs typeface="Century Gothic"/>
              </a:rPr>
              <a:t>. </a:t>
            </a:r>
          </a:p>
          <a:p>
            <a:pPr marL="171450" lvl="0" indent="-171450" defTabSz="457200">
              <a:lnSpc>
                <a:spcPct val="150000"/>
              </a:lnSpc>
            </a:pPr>
            <a:endParaRPr lang="en-GB" sz="1800" b="1" dirty="0">
              <a:solidFill>
                <a:srgbClr val="5C436D"/>
              </a:solidFill>
              <a:latin typeface="Century Gothic"/>
              <a:cs typeface="Century Gothic"/>
            </a:endParaRPr>
          </a:p>
        </p:txBody>
      </p:sp>
      <p:sp>
        <p:nvSpPr>
          <p:cNvPr id="8" name="Rectangle 7">
            <a:extLst>
              <a:ext uri="{FF2B5EF4-FFF2-40B4-BE49-F238E27FC236}">
                <a16:creationId xmlns:a16="http://schemas.microsoft.com/office/drawing/2014/main" id="{109420C6-11B2-6F41-B6E2-6E2B55D2F3AA}"/>
              </a:ext>
            </a:extLst>
          </p:cNvPr>
          <p:cNvSpPr/>
          <p:nvPr/>
        </p:nvSpPr>
        <p:spPr>
          <a:xfrm>
            <a:off x="-273050" y="1854200"/>
            <a:ext cx="558800" cy="3378200"/>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00"/>
              </a:solidFill>
            </a:endParaRPr>
          </a:p>
        </p:txBody>
      </p:sp>
    </p:spTree>
    <p:extLst>
      <p:ext uri="{BB962C8B-B14F-4D97-AF65-F5344CB8AC3E}">
        <p14:creationId xmlns:p14="http://schemas.microsoft.com/office/powerpoint/2010/main" val="32127857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7"/>
          <p:cNvGrpSpPr/>
          <p:nvPr/>
        </p:nvGrpSpPr>
        <p:grpSpPr>
          <a:xfrm>
            <a:off x="522541" y="155732"/>
            <a:ext cx="4914537" cy="5495110"/>
            <a:chOff x="167310" y="276036"/>
            <a:chExt cx="4914537" cy="5495110"/>
          </a:xfrm>
        </p:grpSpPr>
        <p:sp>
          <p:nvSpPr>
            <p:cNvPr id="7" name="Rectangle 6"/>
            <p:cNvSpPr/>
            <p:nvPr/>
          </p:nvSpPr>
          <p:spPr>
            <a:xfrm>
              <a:off x="638184" y="1086851"/>
              <a:ext cx="4443663" cy="4684295"/>
            </a:xfrm>
            <a:prstGeom prst="rect">
              <a:avLst/>
            </a:prstGeom>
            <a:solidFill>
              <a:srgbClr val="FFFFFF">
                <a:alpha val="6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a:ea typeface="+mn-ea"/>
                <a:cs typeface="+mn-cs"/>
              </a:endParaRPr>
            </a:p>
          </p:txBody>
        </p:sp>
        <p:sp>
          <p:nvSpPr>
            <p:cNvPr id="6" name="TextBox 5"/>
            <p:cNvSpPr txBox="1"/>
            <p:nvPr/>
          </p:nvSpPr>
          <p:spPr>
            <a:xfrm>
              <a:off x="167310" y="276036"/>
              <a:ext cx="3199850" cy="646331"/>
            </a:xfrm>
            <a:prstGeom prst="rect">
              <a:avLst/>
            </a:prstGeom>
            <a:noFill/>
          </p:spPr>
          <p:txBody>
            <a:bodyPr wrap="none" rtlCol="0">
              <a:spAutoFit/>
            </a:bodyPr>
            <a:lstStyle/>
            <a:p>
              <a:pPr lvl="0" algn="ctr" defTabSz="457200">
                <a:defRPr/>
              </a:pPr>
              <a:r>
                <a:rPr kumimoji="0" lang="en-GB" sz="3600" b="1" i="0" u="none" strike="noStrike" kern="1200" cap="none" spc="0" normalizeH="0" baseline="0" noProof="0" dirty="0">
                  <a:ln>
                    <a:noFill/>
                  </a:ln>
                  <a:solidFill>
                    <a:srgbClr val="36578E"/>
                  </a:solidFill>
                  <a:effectLst/>
                  <a:uLnTx/>
                  <a:uFillTx/>
                  <a:latin typeface="Galano Grotesque SemiBold" pitchFamily="2" charset="77"/>
                  <a:ea typeface="Playfair Display" charset="0"/>
                  <a:cs typeface="Playfair Display" charset="0"/>
                </a:rPr>
                <a:t>IDEA TEMPLATE</a:t>
              </a:r>
              <a:endParaRPr kumimoji="0" lang="en-US" sz="3500" b="0" i="0" u="none" strike="noStrike" kern="1200" cap="none" spc="0" normalizeH="0" baseline="0" noProof="0" dirty="0">
                <a:ln>
                  <a:noFill/>
                </a:ln>
                <a:solidFill>
                  <a:schemeClr val="accent1">
                    <a:lumMod val="75000"/>
                  </a:schemeClr>
                </a:solidFill>
                <a:effectLst/>
                <a:uLnTx/>
                <a:uFillTx/>
                <a:latin typeface="Century Gothic" panose="020B0502020202020204" pitchFamily="34" charset="0"/>
                <a:ea typeface="Playfair Display" charset="0"/>
                <a:cs typeface="Playfair Display" charset="0"/>
              </a:endParaRPr>
            </a:p>
          </p:txBody>
        </p:sp>
      </p:grpSp>
      <p:sp>
        <p:nvSpPr>
          <p:cNvPr id="9" name="Rectangle 8">
            <a:extLst>
              <a:ext uri="{FF2B5EF4-FFF2-40B4-BE49-F238E27FC236}">
                <a16:creationId xmlns:a16="http://schemas.microsoft.com/office/drawing/2014/main" id="{81805485-2CC1-49D5-80AF-299E7ABF4A41}"/>
              </a:ext>
            </a:extLst>
          </p:cNvPr>
          <p:cNvSpPr/>
          <p:nvPr/>
        </p:nvSpPr>
        <p:spPr>
          <a:xfrm>
            <a:off x="637167" y="1006365"/>
            <a:ext cx="11130111" cy="5349465"/>
          </a:xfrm>
          <a:prstGeom prst="rect">
            <a:avLst/>
          </a:prstGeom>
          <a:noFill/>
          <a:ln w="5715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a:ea typeface="+mn-ea"/>
              <a:cs typeface="+mn-cs"/>
            </a:endParaRPr>
          </a:p>
        </p:txBody>
      </p:sp>
      <p:sp>
        <p:nvSpPr>
          <p:cNvPr id="2" name="TextBox 1">
            <a:extLst>
              <a:ext uri="{FF2B5EF4-FFF2-40B4-BE49-F238E27FC236}">
                <a16:creationId xmlns:a16="http://schemas.microsoft.com/office/drawing/2014/main" id="{03E25B37-2B4F-DD45-8621-9401BA1F0F9F}"/>
              </a:ext>
            </a:extLst>
          </p:cNvPr>
          <p:cNvSpPr txBox="1"/>
          <p:nvPr/>
        </p:nvSpPr>
        <p:spPr>
          <a:xfrm>
            <a:off x="772219" y="1143563"/>
            <a:ext cx="10398884" cy="615553"/>
          </a:xfrm>
          <a:prstGeom prst="rect">
            <a:avLst/>
          </a:prstGeom>
          <a:noFill/>
          <a:ln w="19050">
            <a:solidFill>
              <a:srgbClr val="5B436D"/>
            </a:solidFill>
          </a:ln>
        </p:spPr>
        <p:txBody>
          <a:bodyPr wrap="square" rtlCol="0">
            <a:spAutoFit/>
          </a:bodyPr>
          <a:lstStyle/>
          <a:p>
            <a:r>
              <a:rPr lang="en-GB" sz="1600" b="1" dirty="0">
                <a:solidFill>
                  <a:schemeClr val="accent1">
                    <a:lumMod val="75000"/>
                  </a:schemeClr>
                </a:solidFill>
                <a:cs typeface="Century Gothic"/>
              </a:rPr>
              <a:t>IDEA NAME </a:t>
            </a:r>
            <a:r>
              <a:rPr lang="en-GB" sz="1600" dirty="0">
                <a:solidFill>
                  <a:schemeClr val="accent1">
                    <a:lumMod val="75000"/>
                  </a:schemeClr>
                </a:solidFill>
                <a:cs typeface="Century Gothic"/>
              </a:rPr>
              <a:t>(Type here):</a:t>
            </a:r>
            <a:endParaRPr lang="en-US" sz="1600" dirty="0">
              <a:solidFill>
                <a:srgbClr val="5B436D"/>
              </a:solidFill>
              <a:latin typeface="Century Gothic" panose="020B0502020202020204" pitchFamily="34" charset="0"/>
            </a:endParaRPr>
          </a:p>
          <a:p>
            <a:endParaRPr lang="en-US" dirty="0"/>
          </a:p>
        </p:txBody>
      </p:sp>
      <p:sp>
        <p:nvSpPr>
          <p:cNvPr id="10" name="TextBox 9">
            <a:extLst>
              <a:ext uri="{FF2B5EF4-FFF2-40B4-BE49-F238E27FC236}">
                <a16:creationId xmlns:a16="http://schemas.microsoft.com/office/drawing/2014/main" id="{A01B3101-0260-7E41-A0CD-9524DEF52CE3}"/>
              </a:ext>
            </a:extLst>
          </p:cNvPr>
          <p:cNvSpPr txBox="1"/>
          <p:nvPr/>
        </p:nvSpPr>
        <p:spPr>
          <a:xfrm>
            <a:off x="772219" y="5482303"/>
            <a:ext cx="10398884" cy="738664"/>
          </a:xfrm>
          <a:prstGeom prst="rect">
            <a:avLst/>
          </a:prstGeom>
          <a:noFill/>
          <a:ln w="19050">
            <a:solidFill>
              <a:srgbClr val="5B436D"/>
            </a:solidFill>
          </a:ln>
        </p:spPr>
        <p:txBody>
          <a:bodyPr wrap="square" rtlCol="0">
            <a:spAutoFit/>
          </a:bodyPr>
          <a:lstStyle/>
          <a:p>
            <a:pPr lvl="0" defTabSz="457200">
              <a:lnSpc>
                <a:spcPct val="150000"/>
              </a:lnSpc>
            </a:pPr>
            <a:r>
              <a:rPr lang="en-GB" sz="1600" b="1" dirty="0">
                <a:solidFill>
                  <a:schemeClr val="accent1">
                    <a:lumMod val="75000"/>
                  </a:schemeClr>
                </a:solidFill>
                <a:cs typeface="Century Gothic"/>
              </a:rPr>
              <a:t>IDEA OWNER &amp; COMMITMENT TO THIS (</a:t>
            </a:r>
            <a:r>
              <a:rPr lang="en-GB" sz="1600" dirty="0">
                <a:solidFill>
                  <a:schemeClr val="accent1">
                    <a:lumMod val="75000"/>
                  </a:schemeClr>
                </a:solidFill>
                <a:cs typeface="Century Gothic"/>
              </a:rPr>
              <a:t>Type here):</a:t>
            </a:r>
            <a:endParaRPr lang="en-GB" sz="1600" b="1" dirty="0">
              <a:solidFill>
                <a:schemeClr val="accent1">
                  <a:lumMod val="75000"/>
                </a:schemeClr>
              </a:solidFill>
              <a:cs typeface="Century Gothic"/>
            </a:endParaRPr>
          </a:p>
          <a:p>
            <a:endParaRPr lang="en-US" dirty="0"/>
          </a:p>
        </p:txBody>
      </p:sp>
      <p:sp>
        <p:nvSpPr>
          <p:cNvPr id="14" name="TextBox 13">
            <a:extLst>
              <a:ext uri="{FF2B5EF4-FFF2-40B4-BE49-F238E27FC236}">
                <a16:creationId xmlns:a16="http://schemas.microsoft.com/office/drawing/2014/main" id="{9E2ABB85-EDDF-C843-AB4F-13263CB1B085}"/>
              </a:ext>
            </a:extLst>
          </p:cNvPr>
          <p:cNvSpPr txBox="1"/>
          <p:nvPr/>
        </p:nvSpPr>
        <p:spPr>
          <a:xfrm>
            <a:off x="772219" y="1798934"/>
            <a:ext cx="9847748" cy="1107996"/>
          </a:xfrm>
          <a:prstGeom prst="rect">
            <a:avLst/>
          </a:prstGeom>
          <a:noFill/>
        </p:spPr>
        <p:txBody>
          <a:bodyPr wrap="square" rtlCol="0">
            <a:spAutoFit/>
          </a:bodyPr>
          <a:lstStyle/>
          <a:p>
            <a:pPr lvl="0" defTabSz="457200">
              <a:lnSpc>
                <a:spcPct val="150000"/>
              </a:lnSpc>
            </a:pPr>
            <a:r>
              <a:rPr lang="en-GB" sz="1600" b="1" dirty="0">
                <a:solidFill>
                  <a:schemeClr val="accent1">
                    <a:lumMod val="75000"/>
                  </a:schemeClr>
                </a:solidFill>
                <a:cs typeface="Century Gothic"/>
              </a:rPr>
              <a:t>SHORT DESCRIPTION</a:t>
            </a:r>
          </a:p>
          <a:p>
            <a:pPr lvl="0" defTabSz="457200">
              <a:lnSpc>
                <a:spcPct val="150000"/>
              </a:lnSpc>
            </a:pPr>
            <a:r>
              <a:rPr lang="en-GB" sz="1600" b="1" dirty="0">
                <a:solidFill>
                  <a:schemeClr val="accent1">
                    <a:lumMod val="75000"/>
                  </a:schemeClr>
                </a:solidFill>
                <a:cs typeface="Century Gothic"/>
              </a:rPr>
              <a:t>(</a:t>
            </a:r>
            <a:r>
              <a:rPr lang="en-GB" sz="1600" dirty="0">
                <a:solidFill>
                  <a:schemeClr val="accent1">
                    <a:lumMod val="75000"/>
                  </a:schemeClr>
                </a:solidFill>
                <a:cs typeface="Century Gothic"/>
              </a:rPr>
              <a:t>Type here):</a:t>
            </a:r>
            <a:endParaRPr lang="en-GB" sz="1600" b="1" dirty="0">
              <a:solidFill>
                <a:schemeClr val="accent1">
                  <a:lumMod val="75000"/>
                </a:schemeClr>
              </a:solidFill>
              <a:cs typeface="Century Gothic"/>
            </a:endParaRPr>
          </a:p>
          <a:p>
            <a:pPr marL="0" marR="0" lvl="0" indent="0" defTabSz="457200" rtl="0" eaLnBrk="1" fontAlgn="auto" latinLnBrk="0" hangingPunct="1">
              <a:lnSpc>
                <a:spcPct val="100000"/>
              </a:lnSpc>
              <a:spcBef>
                <a:spcPts val="0"/>
              </a:spcBef>
              <a:spcAft>
                <a:spcPts val="0"/>
              </a:spcAft>
              <a:buClrTx/>
              <a:buSzTx/>
              <a:buFontTx/>
              <a:buNone/>
              <a:tabLst/>
              <a:defRPr/>
            </a:pPr>
            <a:endParaRPr kumimoji="0" lang="en-US" b="1" i="0" u="none" strike="noStrike" kern="1200" cap="none" spc="0" normalizeH="0" baseline="0" noProof="0" dirty="0">
              <a:ln>
                <a:noFill/>
              </a:ln>
              <a:solidFill>
                <a:srgbClr val="5C436D"/>
              </a:solidFill>
              <a:effectLst/>
              <a:uLnTx/>
              <a:uFillTx/>
              <a:latin typeface="Century Gothic" panose="020B0502020202020204" pitchFamily="34" charset="0"/>
              <a:ea typeface="Playfair Display" charset="0"/>
              <a:cs typeface="Playfair Display" charset="0"/>
            </a:endParaRPr>
          </a:p>
        </p:txBody>
      </p:sp>
    </p:spTree>
    <p:extLst>
      <p:ext uri="{BB962C8B-B14F-4D97-AF65-F5344CB8AC3E}">
        <p14:creationId xmlns:p14="http://schemas.microsoft.com/office/powerpoint/2010/main" val="14072272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35</TotalTime>
  <Words>373</Words>
  <Application>Microsoft Macintosh PowerPoint</Application>
  <PresentationFormat>Widescreen</PresentationFormat>
  <Paragraphs>26</Paragraphs>
  <Slides>4</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4</vt:i4>
      </vt:variant>
    </vt:vector>
  </HeadingPairs>
  <TitlesOfParts>
    <vt:vector size="12" baseType="lpstr">
      <vt:lpstr>Arial</vt:lpstr>
      <vt:lpstr>Calibri</vt:lpstr>
      <vt:lpstr>Calibri Light</vt:lpstr>
      <vt:lpstr>Century Gothic</vt:lpstr>
      <vt:lpstr>Galano Grotesque</vt:lpstr>
      <vt:lpstr>Galano Grotesque SemiBold</vt:lpstr>
      <vt:lpstr>Gotham Book Regular</vt:lpstr>
      <vt:lpstr>Office Theme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Jacqueline McCann</dc:creator>
  <cp:lastModifiedBy>Jacqueline McCann</cp:lastModifiedBy>
  <cp:revision>2</cp:revision>
  <dcterms:created xsi:type="dcterms:W3CDTF">2021-10-15T13:38:43Z</dcterms:created>
  <dcterms:modified xsi:type="dcterms:W3CDTF">2021-10-15T14:15:29Z</dcterms:modified>
</cp:coreProperties>
</file>